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0.jpg" ContentType="image/png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706" r:id="rId1"/>
  </p:sldMasterIdLst>
  <p:notesMasterIdLst>
    <p:notesMasterId r:id="rId11"/>
  </p:notesMasterIdLst>
  <p:sldIdLst>
    <p:sldId id="264" r:id="rId2"/>
    <p:sldId id="278" r:id="rId3"/>
    <p:sldId id="280" r:id="rId4"/>
    <p:sldId id="267" r:id="rId5"/>
    <p:sldId id="281" r:id="rId6"/>
    <p:sldId id="269" r:id="rId7"/>
    <p:sldId id="279" r:id="rId8"/>
    <p:sldId id="277" r:id="rId9"/>
    <p:sldId id="276" r:id="rId10"/>
  </p:sldIdLst>
  <p:sldSz cx="12192000" cy="10696575"/>
  <p:notesSz cx="12192000" cy="10696575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9B99BA-2941-4221-A229-3C7FBEC0C8AF}" v="52" dt="2024-05-06T15:30:31.2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9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71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ael Norling" userId="d201242a068429b3" providerId="LiveId" clId="{789B99BA-2941-4221-A229-3C7FBEC0C8AF}"/>
    <pc:docChg chg="undo custSel addSld modSld">
      <pc:chgData name="Mikael Norling" userId="d201242a068429b3" providerId="LiveId" clId="{789B99BA-2941-4221-A229-3C7FBEC0C8AF}" dt="2024-05-06T15:30:37.829" v="203" actId="1076"/>
      <pc:docMkLst>
        <pc:docMk/>
      </pc:docMkLst>
      <pc:sldChg chg="delSp modSp mod">
        <pc:chgData name="Mikael Norling" userId="d201242a068429b3" providerId="LiveId" clId="{789B99BA-2941-4221-A229-3C7FBEC0C8AF}" dt="2024-05-06T15:21:19.967" v="160" actId="2"/>
        <pc:sldMkLst>
          <pc:docMk/>
          <pc:sldMk cId="0" sldId="264"/>
        </pc:sldMkLst>
        <pc:spChg chg="del">
          <ac:chgData name="Mikael Norling" userId="d201242a068429b3" providerId="LiveId" clId="{789B99BA-2941-4221-A229-3C7FBEC0C8AF}" dt="2024-05-06T14:26:56.860" v="8" actId="478"/>
          <ac:spMkLst>
            <pc:docMk/>
            <pc:sldMk cId="0" sldId="264"/>
            <ac:spMk id="4" creationId="{845A09DA-8B8B-1CE2-B495-930083E3F690}"/>
          </ac:spMkLst>
        </pc:spChg>
        <pc:spChg chg="del mod">
          <ac:chgData name="Mikael Norling" userId="d201242a068429b3" providerId="LiveId" clId="{789B99BA-2941-4221-A229-3C7FBEC0C8AF}" dt="2024-05-06T14:30:08.314" v="21" actId="478"/>
          <ac:spMkLst>
            <pc:docMk/>
            <pc:sldMk cId="0" sldId="264"/>
            <ac:spMk id="7" creationId="{15968EA3-A693-464C-8EBE-1B77A3FB8A5C}"/>
          </ac:spMkLst>
        </pc:spChg>
        <pc:spChg chg="mod">
          <ac:chgData name="Mikael Norling" userId="d201242a068429b3" providerId="LiveId" clId="{789B99BA-2941-4221-A229-3C7FBEC0C8AF}" dt="2024-05-06T15:21:19.967" v="160" actId="2"/>
          <ac:spMkLst>
            <pc:docMk/>
            <pc:sldMk cId="0" sldId="264"/>
            <ac:spMk id="263" creationId="{00000000-0000-0000-0000-000000000000}"/>
          </ac:spMkLst>
        </pc:spChg>
        <pc:spChg chg="mod">
          <ac:chgData name="Mikael Norling" userId="d201242a068429b3" providerId="LiveId" clId="{789B99BA-2941-4221-A229-3C7FBEC0C8AF}" dt="2024-05-06T14:25:35.224" v="7" actId="20577"/>
          <ac:spMkLst>
            <pc:docMk/>
            <pc:sldMk cId="0" sldId="264"/>
            <ac:spMk id="265" creationId="{00000000-0000-0000-0000-000000000000}"/>
          </ac:spMkLst>
        </pc:spChg>
      </pc:sldChg>
      <pc:sldChg chg="addSp delSp modSp mod">
        <pc:chgData name="Mikael Norling" userId="d201242a068429b3" providerId="LiveId" clId="{789B99BA-2941-4221-A229-3C7FBEC0C8AF}" dt="2024-05-06T15:30:37.829" v="203" actId="1076"/>
        <pc:sldMkLst>
          <pc:docMk/>
          <pc:sldMk cId="0" sldId="267"/>
        </pc:sldMkLst>
        <pc:spChg chg="mod">
          <ac:chgData name="Mikael Norling" userId="d201242a068429b3" providerId="LiveId" clId="{789B99BA-2941-4221-A229-3C7FBEC0C8AF}" dt="2024-05-06T15:21:29.625" v="164" actId="2"/>
          <ac:spMkLst>
            <pc:docMk/>
            <pc:sldMk cId="0" sldId="267"/>
            <ac:spMk id="294" creationId="{00000000-0000-0000-0000-000000000000}"/>
          </ac:spMkLst>
        </pc:spChg>
        <pc:spChg chg="mod">
          <ac:chgData name="Mikael Norling" userId="d201242a068429b3" providerId="LiveId" clId="{789B99BA-2941-4221-A229-3C7FBEC0C8AF}" dt="2024-05-06T15:21:31.391" v="165" actId="2"/>
          <ac:spMkLst>
            <pc:docMk/>
            <pc:sldMk cId="0" sldId="267"/>
            <ac:spMk id="298" creationId="{00000000-0000-0000-0000-000000000000}"/>
          </ac:spMkLst>
        </pc:spChg>
        <pc:picChg chg="add mod">
          <ac:chgData name="Mikael Norling" userId="d201242a068429b3" providerId="LiveId" clId="{789B99BA-2941-4221-A229-3C7FBEC0C8AF}" dt="2024-05-06T15:30:37.829" v="203" actId="1076"/>
          <ac:picMkLst>
            <pc:docMk/>
            <pc:sldMk cId="0" sldId="267"/>
            <ac:picMk id="5" creationId="{9800DD91-C83F-D9E6-93BB-E517A2813BE9}"/>
          </ac:picMkLst>
        </pc:picChg>
        <pc:picChg chg="del">
          <ac:chgData name="Mikael Norling" userId="d201242a068429b3" providerId="LiveId" clId="{789B99BA-2941-4221-A229-3C7FBEC0C8AF}" dt="2024-05-06T15:30:26.733" v="201" actId="478"/>
          <ac:picMkLst>
            <pc:docMk/>
            <pc:sldMk cId="0" sldId="267"/>
            <ac:picMk id="7" creationId="{7AA5ACA8-5234-791A-162F-F2C06F5F4241}"/>
          </ac:picMkLst>
        </pc:picChg>
      </pc:sldChg>
      <pc:sldChg chg="addSp delSp modSp mod">
        <pc:chgData name="Mikael Norling" userId="d201242a068429b3" providerId="LiveId" clId="{789B99BA-2941-4221-A229-3C7FBEC0C8AF}" dt="2024-05-06T15:21:39.804" v="166" actId="2"/>
        <pc:sldMkLst>
          <pc:docMk/>
          <pc:sldMk cId="0" sldId="269"/>
        </pc:sldMkLst>
        <pc:spChg chg="mod">
          <ac:chgData name="Mikael Norling" userId="d201242a068429b3" providerId="LiveId" clId="{789B99BA-2941-4221-A229-3C7FBEC0C8AF}" dt="2024-05-06T15:21:39.804" v="166" actId="2"/>
          <ac:spMkLst>
            <pc:docMk/>
            <pc:sldMk cId="0" sldId="269"/>
            <ac:spMk id="306" creationId="{00000000-0000-0000-0000-000000000000}"/>
          </ac:spMkLst>
        </pc:spChg>
        <pc:graphicFrameChg chg="add mod">
          <ac:chgData name="Mikael Norling" userId="d201242a068429b3" providerId="LiveId" clId="{789B99BA-2941-4221-A229-3C7FBEC0C8AF}" dt="2024-05-06T14:42:18.217" v="24"/>
          <ac:graphicFrameMkLst>
            <pc:docMk/>
            <pc:sldMk cId="0" sldId="269"/>
            <ac:graphicFrameMk id="4" creationId="{36F22DDD-0F5C-646D-9542-C17792F80718}"/>
          </ac:graphicFrameMkLst>
        </pc:graphicFrameChg>
        <pc:picChg chg="del">
          <ac:chgData name="Mikael Norling" userId="d201242a068429b3" providerId="LiveId" clId="{789B99BA-2941-4221-A229-3C7FBEC0C8AF}" dt="2024-05-06T14:42:15.293" v="23" actId="478"/>
          <ac:picMkLst>
            <pc:docMk/>
            <pc:sldMk cId="0" sldId="269"/>
            <ac:picMk id="5" creationId="{493DF00B-F5B1-5A5C-186C-38F68E05515C}"/>
          </ac:picMkLst>
        </pc:picChg>
        <pc:picChg chg="add del mod">
          <ac:chgData name="Mikael Norling" userId="d201242a068429b3" providerId="LiveId" clId="{789B99BA-2941-4221-A229-3C7FBEC0C8AF}" dt="2024-05-06T14:54:15.758" v="88" actId="478"/>
          <ac:picMkLst>
            <pc:docMk/>
            <pc:sldMk cId="0" sldId="269"/>
            <ac:picMk id="6" creationId="{DEDAF94F-7F99-03F3-5114-61717ADBB990}"/>
          </ac:picMkLst>
        </pc:picChg>
        <pc:picChg chg="add mod">
          <ac:chgData name="Mikael Norling" userId="d201242a068429b3" providerId="LiveId" clId="{789B99BA-2941-4221-A229-3C7FBEC0C8AF}" dt="2024-05-06T14:54:43.561" v="93" actId="1076"/>
          <ac:picMkLst>
            <pc:docMk/>
            <pc:sldMk cId="0" sldId="269"/>
            <ac:picMk id="7" creationId="{033D78AB-1DEE-4B98-C1A9-847887EA790E}"/>
          </ac:picMkLst>
        </pc:picChg>
      </pc:sldChg>
      <pc:sldChg chg="addSp delSp modSp mod">
        <pc:chgData name="Mikael Norling" userId="d201242a068429b3" providerId="LiveId" clId="{789B99BA-2941-4221-A229-3C7FBEC0C8AF}" dt="2024-05-06T15:25:49.509" v="200"/>
        <pc:sldMkLst>
          <pc:docMk/>
          <pc:sldMk cId="359457994" sldId="276"/>
        </pc:sldMkLst>
        <pc:spChg chg="mod">
          <ac:chgData name="Mikael Norling" userId="d201242a068429b3" providerId="LiveId" clId="{789B99BA-2941-4221-A229-3C7FBEC0C8AF}" dt="2024-05-06T15:01:57.233" v="132" actId="114"/>
          <ac:spMkLst>
            <pc:docMk/>
            <pc:sldMk cId="359457994" sldId="276"/>
            <ac:spMk id="2" creationId="{126E8025-6F74-D280-F2CC-DC7936EB077F}"/>
          </ac:spMkLst>
        </pc:spChg>
        <pc:spChg chg="mod">
          <ac:chgData name="Mikael Norling" userId="d201242a068429b3" providerId="LiveId" clId="{789B99BA-2941-4221-A229-3C7FBEC0C8AF}" dt="2024-05-06T15:01:34.232" v="129" actId="6549"/>
          <ac:spMkLst>
            <pc:docMk/>
            <pc:sldMk cId="359457994" sldId="276"/>
            <ac:spMk id="3" creationId="{18645469-2D7C-EA99-1CE2-4BE8DF527C23}"/>
          </ac:spMkLst>
        </pc:spChg>
        <pc:spChg chg="del">
          <ac:chgData name="Mikael Norling" userId="d201242a068429b3" providerId="LiveId" clId="{789B99BA-2941-4221-A229-3C7FBEC0C8AF}" dt="2024-05-06T15:00:06.839" v="115" actId="478"/>
          <ac:spMkLst>
            <pc:docMk/>
            <pc:sldMk cId="359457994" sldId="276"/>
            <ac:spMk id="6" creationId="{C50728C7-F486-1960-D888-2AA6CEFEC6DE}"/>
          </ac:spMkLst>
        </pc:spChg>
        <pc:spChg chg="add del mod">
          <ac:chgData name="Mikael Norling" userId="d201242a068429b3" providerId="LiveId" clId="{789B99BA-2941-4221-A229-3C7FBEC0C8AF}" dt="2024-05-06T15:02:30.153" v="133" actId="478"/>
          <ac:spMkLst>
            <pc:docMk/>
            <pc:sldMk cId="359457994" sldId="276"/>
            <ac:spMk id="9" creationId="{9A7AC0F9-DDBD-0E01-1384-097EC96A9179}"/>
          </ac:spMkLst>
        </pc:spChg>
        <pc:spChg chg="add mod">
          <ac:chgData name="Mikael Norling" userId="d201242a068429b3" providerId="LiveId" clId="{789B99BA-2941-4221-A229-3C7FBEC0C8AF}" dt="2024-05-06T15:25:49.509" v="200"/>
          <ac:spMkLst>
            <pc:docMk/>
            <pc:sldMk cId="359457994" sldId="276"/>
            <ac:spMk id="14" creationId="{F56CEEE9-67DE-D6FE-C61C-0291ABFE9D39}"/>
          </ac:spMkLst>
        </pc:spChg>
        <pc:picChg chg="add mod">
          <ac:chgData name="Mikael Norling" userId="d201242a068429b3" providerId="LiveId" clId="{789B99BA-2941-4221-A229-3C7FBEC0C8AF}" dt="2024-05-06T15:00:19.004" v="118" actId="1076"/>
          <ac:picMkLst>
            <pc:docMk/>
            <pc:sldMk cId="359457994" sldId="276"/>
            <ac:picMk id="8" creationId="{19176EF1-EAE0-AA8A-6F8E-1592988094B5}"/>
          </ac:picMkLst>
        </pc:picChg>
        <pc:picChg chg="add mod">
          <ac:chgData name="Mikael Norling" userId="d201242a068429b3" providerId="LiveId" clId="{789B99BA-2941-4221-A229-3C7FBEC0C8AF}" dt="2024-05-06T15:01:30.575" v="128" actId="1076"/>
          <ac:picMkLst>
            <pc:docMk/>
            <pc:sldMk cId="359457994" sldId="276"/>
            <ac:picMk id="13" creationId="{BB437558-D702-9BFA-1286-66550E57803E}"/>
          </ac:picMkLst>
        </pc:picChg>
      </pc:sldChg>
      <pc:sldChg chg="modSp mod modShow">
        <pc:chgData name="Mikael Norling" userId="d201242a068429b3" providerId="LiveId" clId="{789B99BA-2941-4221-A229-3C7FBEC0C8AF}" dt="2024-05-06T15:14:43.273" v="138" actId="6549"/>
        <pc:sldMkLst>
          <pc:docMk/>
          <pc:sldMk cId="3334983374" sldId="278"/>
        </pc:sldMkLst>
        <pc:spChg chg="mod">
          <ac:chgData name="Mikael Norling" userId="d201242a068429b3" providerId="LiveId" clId="{789B99BA-2941-4221-A229-3C7FBEC0C8AF}" dt="2024-05-06T15:14:43.273" v="138" actId="6549"/>
          <ac:spMkLst>
            <pc:docMk/>
            <pc:sldMk cId="3334983374" sldId="278"/>
            <ac:spMk id="6" creationId="{5AA3C21F-6C20-1824-1A8D-E5D5BCC27E67}"/>
          </ac:spMkLst>
        </pc:spChg>
      </pc:sldChg>
      <pc:sldChg chg="addSp delSp modSp mod modAnim">
        <pc:chgData name="Mikael Norling" userId="d201242a068429b3" providerId="LiveId" clId="{789B99BA-2941-4221-A229-3C7FBEC0C8AF}" dt="2024-05-06T15:21:43.763" v="168" actId="2"/>
        <pc:sldMkLst>
          <pc:docMk/>
          <pc:sldMk cId="3643212780" sldId="279"/>
        </pc:sldMkLst>
        <pc:spChg chg="add del mod">
          <ac:chgData name="Mikael Norling" userId="d201242a068429b3" providerId="LiveId" clId="{789B99BA-2941-4221-A229-3C7FBEC0C8AF}" dt="2024-05-06T14:55:33.607" v="95" actId="20577"/>
          <ac:spMkLst>
            <pc:docMk/>
            <pc:sldMk cId="3643212780" sldId="279"/>
            <ac:spMk id="4" creationId="{FB082804-9223-DC57-80DD-6F3BC1060322}"/>
          </ac:spMkLst>
        </pc:spChg>
        <pc:spChg chg="mod">
          <ac:chgData name="Mikael Norling" userId="d201242a068429b3" providerId="LiveId" clId="{789B99BA-2941-4221-A229-3C7FBEC0C8AF}" dt="2024-05-06T14:51:42.062" v="87" actId="20577"/>
          <ac:spMkLst>
            <pc:docMk/>
            <pc:sldMk cId="3643212780" sldId="279"/>
            <ac:spMk id="9" creationId="{8ECBE71F-2215-C17A-B54C-AD8F7F2A4BCB}"/>
          </ac:spMkLst>
        </pc:spChg>
        <pc:spChg chg="mod">
          <ac:chgData name="Mikael Norling" userId="d201242a068429b3" providerId="LiveId" clId="{789B99BA-2941-4221-A229-3C7FBEC0C8AF}" dt="2024-05-06T15:20:08.414" v="159" actId="1076"/>
          <ac:spMkLst>
            <pc:docMk/>
            <pc:sldMk cId="3643212780" sldId="279"/>
            <ac:spMk id="10" creationId="{1CA6733F-FA59-FBE2-DA63-091668D631C6}"/>
          </ac:spMkLst>
        </pc:spChg>
        <pc:spChg chg="mod">
          <ac:chgData name="Mikael Norling" userId="d201242a068429b3" providerId="LiveId" clId="{789B99BA-2941-4221-A229-3C7FBEC0C8AF}" dt="2024-05-06T14:51:35.687" v="85" actId="14100"/>
          <ac:spMkLst>
            <pc:docMk/>
            <pc:sldMk cId="3643212780" sldId="279"/>
            <ac:spMk id="303" creationId="{00000000-0000-0000-0000-000000000000}"/>
          </ac:spMkLst>
        </pc:spChg>
        <pc:spChg chg="mod">
          <ac:chgData name="Mikael Norling" userId="d201242a068429b3" providerId="LiveId" clId="{789B99BA-2941-4221-A229-3C7FBEC0C8AF}" dt="2024-05-06T15:21:43.763" v="168" actId="2"/>
          <ac:spMkLst>
            <pc:docMk/>
            <pc:sldMk cId="3643212780" sldId="279"/>
            <ac:spMk id="306" creationId="{00000000-0000-0000-0000-000000000000}"/>
          </ac:spMkLst>
        </pc:spChg>
        <pc:graphicFrameChg chg="add mod">
          <ac:chgData name="Mikael Norling" userId="d201242a068429b3" providerId="LiveId" clId="{789B99BA-2941-4221-A229-3C7FBEC0C8AF}" dt="2024-05-06T14:43:39.055" v="29"/>
          <ac:graphicFrameMkLst>
            <pc:docMk/>
            <pc:sldMk cId="3643212780" sldId="279"/>
            <ac:graphicFrameMk id="6" creationId="{C57FA03A-177F-6F0E-6FDD-3C676D9B7E17}"/>
          </ac:graphicFrameMkLst>
        </pc:graphicFrameChg>
        <pc:graphicFrameChg chg="add mod">
          <ac:chgData name="Mikael Norling" userId="d201242a068429b3" providerId="LiveId" clId="{789B99BA-2941-4221-A229-3C7FBEC0C8AF}" dt="2024-05-06T14:48:10.825" v="45"/>
          <ac:graphicFrameMkLst>
            <pc:docMk/>
            <pc:sldMk cId="3643212780" sldId="279"/>
            <ac:graphicFrameMk id="12" creationId="{E6CAED0B-5070-C928-DAA8-9514236AC890}"/>
          </ac:graphicFrameMkLst>
        </pc:graphicFrameChg>
        <pc:graphicFrameChg chg="add mod">
          <ac:chgData name="Mikael Norling" userId="d201242a068429b3" providerId="LiveId" clId="{789B99BA-2941-4221-A229-3C7FBEC0C8AF}" dt="2024-05-06T14:50:18.559" v="76"/>
          <ac:graphicFrameMkLst>
            <pc:docMk/>
            <pc:sldMk cId="3643212780" sldId="279"/>
            <ac:graphicFrameMk id="14" creationId="{C9EFC80E-5037-54DD-1A25-98997CABE082}"/>
          </ac:graphicFrameMkLst>
        </pc:graphicFrameChg>
        <pc:picChg chg="del">
          <ac:chgData name="Mikael Norling" userId="d201242a068429b3" providerId="LiveId" clId="{789B99BA-2941-4221-A229-3C7FBEC0C8AF}" dt="2024-05-06T14:43:32.147" v="28" actId="478"/>
          <ac:picMkLst>
            <pc:docMk/>
            <pc:sldMk cId="3643212780" sldId="279"/>
            <ac:picMk id="5" creationId="{493DF00B-F5B1-5A5C-186C-38F68E05515C}"/>
          </ac:picMkLst>
        </pc:picChg>
        <pc:picChg chg="add del">
          <ac:chgData name="Mikael Norling" userId="d201242a068429b3" providerId="LiveId" clId="{789B99BA-2941-4221-A229-3C7FBEC0C8AF}" dt="2024-05-06T14:50:06.339" v="73" actId="478"/>
          <ac:picMkLst>
            <pc:docMk/>
            <pc:sldMk cId="3643212780" sldId="279"/>
            <ac:picMk id="7" creationId="{8A886697-F7CE-641F-2419-58575CD7EC46}"/>
          </ac:picMkLst>
        </pc:picChg>
        <pc:picChg chg="mod">
          <ac:chgData name="Mikael Norling" userId="d201242a068429b3" providerId="LiveId" clId="{789B99BA-2941-4221-A229-3C7FBEC0C8AF}" dt="2024-05-06T14:51:02.805" v="84" actId="14100"/>
          <ac:picMkLst>
            <pc:docMk/>
            <pc:sldMk cId="3643212780" sldId="279"/>
            <ac:picMk id="8" creationId="{535B3126-4F23-41F3-C55B-76BA612AF6FF}"/>
          </ac:picMkLst>
        </pc:picChg>
        <pc:picChg chg="add del mod">
          <ac:chgData name="Mikael Norling" userId="d201242a068429b3" providerId="LiveId" clId="{789B99BA-2941-4221-A229-3C7FBEC0C8AF}" dt="2024-05-06T14:50:16.137" v="75" actId="478"/>
          <ac:picMkLst>
            <pc:docMk/>
            <pc:sldMk cId="3643212780" sldId="279"/>
            <ac:picMk id="11" creationId="{41E6585E-29B1-1DC6-75EE-94B8BD7E1822}"/>
          </ac:picMkLst>
        </pc:picChg>
        <pc:picChg chg="add mod">
          <ac:chgData name="Mikael Norling" userId="d201242a068429b3" providerId="LiveId" clId="{789B99BA-2941-4221-A229-3C7FBEC0C8AF}" dt="2024-05-06T14:49:49.351" v="64" actId="1076"/>
          <ac:picMkLst>
            <pc:docMk/>
            <pc:sldMk cId="3643212780" sldId="279"/>
            <ac:picMk id="13" creationId="{3FEFA29D-3925-A0EA-0634-DCEFF43A6922}"/>
          </ac:picMkLst>
        </pc:picChg>
        <pc:picChg chg="add mod">
          <ac:chgData name="Mikael Norling" userId="d201242a068429b3" providerId="LiveId" clId="{789B99BA-2941-4221-A229-3C7FBEC0C8AF}" dt="2024-05-06T14:50:38.996" v="81" actId="14100"/>
          <ac:picMkLst>
            <pc:docMk/>
            <pc:sldMk cId="3643212780" sldId="279"/>
            <ac:picMk id="15" creationId="{76FEAD0E-3EA7-4F02-BDBF-2AC402BEB0E0}"/>
          </ac:picMkLst>
        </pc:picChg>
        <pc:picChg chg="add mod">
          <ac:chgData name="Mikael Norling" userId="d201242a068429b3" providerId="LiveId" clId="{789B99BA-2941-4221-A229-3C7FBEC0C8AF}" dt="2024-05-06T14:57:04.896" v="102" actId="14100"/>
          <ac:picMkLst>
            <pc:docMk/>
            <pc:sldMk cId="3643212780" sldId="279"/>
            <ac:picMk id="17" creationId="{2C741F41-6D86-44D3-9159-3646473E96D6}"/>
          </ac:picMkLst>
        </pc:picChg>
      </pc:sldChg>
      <pc:sldChg chg="modSp mod">
        <pc:chgData name="Mikael Norling" userId="d201242a068429b3" providerId="LiveId" clId="{789B99BA-2941-4221-A229-3C7FBEC0C8AF}" dt="2024-05-06T15:21:25.030" v="162" actId="2"/>
        <pc:sldMkLst>
          <pc:docMk/>
          <pc:sldMk cId="2735784335" sldId="280"/>
        </pc:sldMkLst>
        <pc:spChg chg="mod">
          <ac:chgData name="Mikael Norling" userId="d201242a068429b3" providerId="LiveId" clId="{789B99BA-2941-4221-A229-3C7FBEC0C8AF}" dt="2024-05-06T15:21:25.030" v="162" actId="2"/>
          <ac:spMkLst>
            <pc:docMk/>
            <pc:sldMk cId="2735784335" sldId="280"/>
            <ac:spMk id="3" creationId="{EA0B8CC6-2D1D-7943-FC0E-58C6839F33A7}"/>
          </ac:spMkLst>
        </pc:spChg>
      </pc:sldChg>
      <pc:sldChg chg="addSp modSp new mod">
        <pc:chgData name="Mikael Norling" userId="d201242a068429b3" providerId="LiveId" clId="{789B99BA-2941-4221-A229-3C7FBEC0C8AF}" dt="2024-05-06T15:13:44.683" v="137" actId="14100"/>
        <pc:sldMkLst>
          <pc:docMk/>
          <pc:sldMk cId="366691328" sldId="281"/>
        </pc:sldMkLst>
        <pc:picChg chg="add mod">
          <ac:chgData name="Mikael Norling" userId="d201242a068429b3" providerId="LiveId" clId="{789B99BA-2941-4221-A229-3C7FBEC0C8AF}" dt="2024-05-06T15:13:44.683" v="137" actId="14100"/>
          <ac:picMkLst>
            <pc:docMk/>
            <pc:sldMk cId="366691328" sldId="281"/>
            <ac:picMk id="5" creationId="{A4A540A2-49A7-995A-7A9B-4E812E66559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87189B-4C49-48F8-BA90-15E67D383784}" type="datetimeFigureOut">
              <a:rPr lang="sv-SE" smtClean="0"/>
              <a:t>2024-05-06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1336675"/>
            <a:ext cx="4114800" cy="3609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1219200" y="5148263"/>
            <a:ext cx="9753600" cy="42116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10160000"/>
            <a:ext cx="52832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6905625" y="10160000"/>
            <a:ext cx="52832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EA88BC-0AC2-4098-8E9B-8F5342F84571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73477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750574"/>
            <a:ext cx="9144000" cy="372399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5618179"/>
            <a:ext cx="9144000" cy="258252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BED0-BABC-4BA3-8DBD-D4E28C685F14}" type="datetime1">
              <a:rPr lang="sv-SE" smtClean="0"/>
              <a:t>2024-05-06</a:t>
            </a:fld>
            <a:endParaRPr lang="en-US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514611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AF85A-C099-48D3-9474-119602E487C9}" type="datetime1">
              <a:rPr lang="sv-SE" smtClean="0"/>
              <a:t>2024-05-06</a:t>
            </a:fld>
            <a:endParaRPr lang="en-US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856515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569494"/>
            <a:ext cx="2628900" cy="9064853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569494"/>
            <a:ext cx="7734300" cy="9064853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F26C1-3019-4432-8547-74BE49AA9238}" type="datetime1">
              <a:rPr lang="sv-SE" smtClean="0"/>
              <a:t>2024-05-06</a:t>
            </a:fld>
            <a:endParaRPr lang="en-US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051654"/>
      </p:ext>
    </p:extLst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1153417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5B407-9BB1-439A-A48E-155ABD814F07}" type="datetime1">
              <a:rPr lang="sv-SE" smtClean="0"/>
              <a:t>2024-05-06</a:t>
            </a:fld>
            <a:endParaRPr lang="en-US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091536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2666717"/>
            <a:ext cx="10515600" cy="444947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7158288"/>
            <a:ext cx="10515600" cy="23398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11466-ED3D-424F-8270-E5C422C95C7C}" type="datetime1">
              <a:rPr lang="sv-SE" smtClean="0"/>
              <a:t>2024-05-06</a:t>
            </a:fld>
            <a:endParaRPr lang="en-US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239302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2847468"/>
            <a:ext cx="5181600" cy="678687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2847468"/>
            <a:ext cx="5181600" cy="678687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52FE-1793-40EC-943A-1FFC46C9FBE8}" type="datetime1">
              <a:rPr lang="sv-SE" smtClean="0"/>
              <a:t>2024-05-06</a:t>
            </a:fld>
            <a:endParaRPr lang="en-US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159110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569494"/>
            <a:ext cx="10515600" cy="2067510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9" y="2622147"/>
            <a:ext cx="5157787" cy="128507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9" y="3907221"/>
            <a:ext cx="5157787" cy="5746934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2622147"/>
            <a:ext cx="5183188" cy="128507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3907221"/>
            <a:ext cx="5183188" cy="5746934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49A69-AF34-419D-962D-34D99B8A7DEA}" type="datetime1">
              <a:rPr lang="sv-SE" smtClean="0"/>
              <a:t>2024-05-06</a:t>
            </a:fld>
            <a:endParaRPr lang="en-US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528003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C40EA-0655-472D-9B10-43231B15229B}" type="datetime1">
              <a:rPr lang="sv-SE" smtClean="0"/>
              <a:t>2024-05-06</a:t>
            </a:fld>
            <a:endParaRPr lang="en-US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293974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0A307-E437-493D-9AA2-587FD8B5368A}" type="datetime1">
              <a:rPr lang="sv-SE" smtClean="0"/>
              <a:t>2024-05-06</a:t>
            </a:fld>
            <a:endParaRPr lang="en-US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504681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9" y="713105"/>
            <a:ext cx="3932237" cy="249586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540110"/>
            <a:ext cx="6172200" cy="760150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9" y="3208972"/>
            <a:ext cx="3932237" cy="59450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3D1DA-B357-4D72-978B-921840E2E2FD}" type="datetime1">
              <a:rPr lang="sv-SE" smtClean="0"/>
              <a:t>2024-05-06</a:t>
            </a:fld>
            <a:endParaRPr lang="en-US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857557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9" y="713105"/>
            <a:ext cx="3932237" cy="249586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540110"/>
            <a:ext cx="6172200" cy="76015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9" y="3208972"/>
            <a:ext cx="3932237" cy="59450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8DE57-51DC-4018-B394-7E20C597601C}" type="datetime1">
              <a:rPr lang="sv-SE" smtClean="0"/>
              <a:t>2024-05-06</a:t>
            </a:fld>
            <a:endParaRPr lang="en-US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303757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569494"/>
            <a:ext cx="10515600" cy="20675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2847468"/>
            <a:ext cx="10515600" cy="67868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9914141"/>
            <a:ext cx="2743200" cy="569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C73E6-15A5-432C-A821-D0537846D97E}" type="datetime1">
              <a:rPr lang="sv-SE" smtClean="0"/>
              <a:t>2024-05-06</a:t>
            </a:fld>
            <a:endParaRPr lang="en-US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9914141"/>
            <a:ext cx="4114800" cy="569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9914141"/>
            <a:ext cx="2743200" cy="569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084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</p:sldLayoutIdLst>
  <p:transition spd="slow">
    <p:wipe/>
  </p:transition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essenza.com/2016/08/money-economy-economics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sv/jublande-glad-hoppning-m%C3%A4nniskor-297419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clipground.com/glad-clipart.html" TargetMode="External"/><Relationship Id="rId4" Type="http://schemas.openxmlformats.org/officeDocument/2006/relationships/image" Target="../media/image10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ncontremilugar.com/swish/" TargetMode="External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nyhetsrum.bankgirot.se/posts/pressreleases/sap-valjer-bankgirot" TargetMode="Externa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Freeform 260"/>
          <p:cNvSpPr/>
          <p:nvPr/>
        </p:nvSpPr>
        <p:spPr>
          <a:xfrm>
            <a:off x="632389" y="1237239"/>
            <a:ext cx="10927222" cy="3945378"/>
          </a:xfrm>
          <a:custGeom>
            <a:avLst/>
            <a:gdLst/>
            <a:ahLst/>
            <a:cxnLst/>
            <a:rect l="0" t="0" r="0" b="0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 dirty="0"/>
          </a:p>
        </p:txBody>
      </p:sp>
      <p:sp>
        <p:nvSpPr>
          <p:cNvPr id="263" name="Rectangle 263"/>
          <p:cNvSpPr/>
          <p:nvPr/>
        </p:nvSpPr>
        <p:spPr>
          <a:xfrm>
            <a:off x="1707143" y="2422778"/>
            <a:ext cx="8777723" cy="184665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algn="ctr"/>
            <a:r>
              <a:rPr lang="en-US" sz="6000" b="1" i="0" spc="0" baseline="0" dirty="0">
                <a:latin typeface="Calibri"/>
              </a:rPr>
              <a:t>Ekonomi &amp; aktivitetsförslag</a:t>
            </a:r>
          </a:p>
          <a:p>
            <a:pPr marL="0" algn="ctr"/>
            <a:r>
              <a:rPr lang="en-US" sz="6000" b="1" dirty="0">
                <a:latin typeface="Calibri"/>
              </a:rPr>
              <a:t>2023/2024</a:t>
            </a:r>
            <a:endParaRPr lang="en-US" sz="6000" b="1" i="0" spc="0" baseline="0" dirty="0">
              <a:latin typeface="Calibri"/>
            </a:endParaRPr>
          </a:p>
        </p:txBody>
      </p:sp>
      <p:sp>
        <p:nvSpPr>
          <p:cNvPr id="264" name="Rectangle 264"/>
          <p:cNvSpPr/>
          <p:nvPr/>
        </p:nvSpPr>
        <p:spPr>
          <a:xfrm>
            <a:off x="3546143" y="4353418"/>
            <a:ext cx="7457280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/>
            <a:r>
              <a:rPr lang="en-US" sz="4000" b="1" spc="-104" dirty="0">
                <a:latin typeface="Calibri"/>
              </a:rPr>
              <a:t>Skillingeudds Intresseförening</a:t>
            </a:r>
            <a:endParaRPr lang="en-US" sz="4000" b="1" i="0" spc="0" baseline="0" dirty="0">
              <a:latin typeface="Calibri"/>
            </a:endParaRPr>
          </a:p>
        </p:txBody>
      </p:sp>
      <p:sp>
        <p:nvSpPr>
          <p:cNvPr id="265" name="Rectangle 265"/>
          <p:cNvSpPr/>
          <p:nvPr/>
        </p:nvSpPr>
        <p:spPr>
          <a:xfrm>
            <a:off x="5528537" y="5143631"/>
            <a:ext cx="1134926" cy="29161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95" b="1" i="0" spc="0" baseline="0" dirty="0">
                <a:latin typeface="Calibri"/>
              </a:rPr>
              <a:t>2024-05-18</a:t>
            </a:r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87A49-02BA-48C3-AF7B-FE25AB546ACB}" type="datetime1">
              <a:rPr lang="sv-SE" smtClean="0"/>
              <a:t>2024-05-06</a:t>
            </a:fld>
            <a:endParaRPr lang="en-US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AFC7E77E-3008-4F95-9600-51FDD84731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645671" y="5810310"/>
            <a:ext cx="6672745" cy="3470224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06965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5203025"/>
            <a:ext cx="3291840" cy="4991735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972135"/>
            <a:ext cx="10905053" cy="8746739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FBF9292B-7533-F564-7D47-55D4036E9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853943"/>
            <a:ext cx="2988234" cy="6988688"/>
          </a:xfrm>
        </p:spPr>
        <p:txBody>
          <a:bodyPr>
            <a:normAutofit/>
          </a:bodyPr>
          <a:lstStyle/>
          <a:p>
            <a:pPr algn="r"/>
            <a:r>
              <a:rPr lang="sv-SE" sz="7100" dirty="0"/>
              <a:t>Agenda</a:t>
            </a:r>
            <a:br>
              <a:rPr lang="sv-SE" sz="7100" dirty="0"/>
            </a:br>
            <a:br>
              <a:rPr lang="sv-SE" sz="7100" dirty="0"/>
            </a:br>
            <a:endParaRPr lang="sv-SE" sz="7100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956052A-43DE-2042-D75F-0595F74A2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2374833" y="5063538"/>
            <a:ext cx="5607882" cy="569493"/>
          </a:xfrm>
        </p:spPr>
        <p:txBody>
          <a:bodyPr anchor="t">
            <a:normAutofit/>
          </a:bodyPr>
          <a:lstStyle/>
          <a:p>
            <a:pPr algn="l"/>
            <a:endParaRPr lang="en-US" sz="15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889951"/>
            <a:ext cx="0" cy="5048033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AA3C21F-6C20-1824-1A8D-E5D5BCC27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07" y="2571779"/>
            <a:ext cx="5862414" cy="5553016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sv-SE" sz="3000" dirty="0"/>
              <a:t>Resultatrapport 2023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3000" dirty="0"/>
              <a:t>Revisionsrapport 2023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3000" dirty="0"/>
              <a:t>Budget/Verksamhetsplan 2024</a:t>
            </a:r>
          </a:p>
          <a:p>
            <a:pPr lvl="1"/>
            <a:r>
              <a:rPr lang="sv-SE" sz="2600" dirty="0"/>
              <a:t>Aktiviteter</a:t>
            </a:r>
          </a:p>
          <a:p>
            <a:pPr lvl="1"/>
            <a:r>
              <a:rPr lang="sv-SE" sz="2600" dirty="0"/>
              <a:t>Förslag Årsavgift 2024</a:t>
            </a:r>
          </a:p>
          <a:p>
            <a:pPr lvl="1"/>
            <a:r>
              <a:rPr lang="sv-SE" sz="2600" dirty="0"/>
              <a:t>”Vad får vi för årsavgiften”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3000" dirty="0"/>
              <a:t>Betalningsinfo</a:t>
            </a:r>
          </a:p>
          <a:p>
            <a:pPr lvl="1"/>
            <a:endParaRPr lang="sv-SE" sz="2600" dirty="0"/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866D9543-42FD-14A1-B15C-A731B10795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76658" y="8999385"/>
            <a:ext cx="2377141" cy="569493"/>
          </a:xfrm>
        </p:spPr>
        <p:txBody>
          <a:bodyPr>
            <a:normAutofit/>
          </a:bodyPr>
          <a:lstStyle/>
          <a:p>
            <a:pPr algn="r">
              <a:spcAft>
                <a:spcPts val="600"/>
              </a:spcAft>
            </a:pPr>
            <a:fld id="{CAF0A307-E437-493D-9AA2-587FD8B5368A}" type="datetime1">
              <a:rPr lang="sv-SE" sz="1500">
                <a:solidFill>
                  <a:srgbClr val="FFFFFF"/>
                </a:solidFill>
              </a:rPr>
              <a:pPr algn="r">
                <a:spcAft>
                  <a:spcPts val="600"/>
                </a:spcAft>
              </a:pPr>
              <a:t>2024-05-06</a:t>
            </a:fld>
            <a:endParaRPr lang="en-US" sz="1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983374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C353C8-E370-C519-A491-C57875D72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Noterbara händelser som positivt har påverkat kassabehållningen 2023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A0B8CC6-2D1D-7943-FC0E-58C6839F33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Medlemsantalet – </a:t>
            </a:r>
            <a:r>
              <a:rPr lang="sv-SE" b="1" i="1" dirty="0">
                <a:solidFill>
                  <a:srgbClr val="FF0000"/>
                </a:solidFill>
              </a:rPr>
              <a:t>All time high – 90 betalande</a:t>
            </a:r>
          </a:p>
          <a:p>
            <a:pPr>
              <a:lnSpc>
                <a:spcPct val="200000"/>
              </a:lnSpc>
            </a:pPr>
            <a:r>
              <a:rPr lang="sv-SE" dirty="0"/>
              <a:t>Driftkostnader för Paviljongen (El) nu 0</a:t>
            </a:r>
          </a:p>
          <a:p>
            <a:pPr>
              <a:lnSpc>
                <a:spcPct val="200000"/>
              </a:lnSpc>
            </a:pPr>
            <a:r>
              <a:rPr lang="sv-SE" dirty="0"/>
              <a:t>Skatt för hyresintäkt (2021) nu 0</a:t>
            </a:r>
          </a:p>
          <a:p>
            <a:endParaRPr lang="sv-SE" b="1" i="1" dirty="0"/>
          </a:p>
          <a:p>
            <a:endParaRPr lang="sv-SE" b="1" i="1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D3105B5-2481-067E-DD91-B84D57EDA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5B407-9BB1-439A-A48E-155ABD814F07}" type="datetime1">
              <a:rPr lang="sv-SE" smtClean="0"/>
              <a:t>2024-05-06</a:t>
            </a:fld>
            <a:endParaRPr lang="en-US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5F34D16-70B8-3B83-14C4-0945C699A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Bildobjekt 6" descr="En bild som visar siluett, Dans&#10;&#10;Automatiskt genererad beskrivning">
            <a:extLst>
              <a:ext uri="{FF2B5EF4-FFF2-40B4-BE49-F238E27FC236}">
                <a16:creationId xmlns:a16="http://schemas.microsoft.com/office/drawing/2014/main" id="{0CAD8FD6-DB88-6747-C915-2A33D9F911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639033" y="2345403"/>
            <a:ext cx="2447498" cy="1747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784335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Freeform 287"/>
          <p:cNvSpPr/>
          <p:nvPr/>
        </p:nvSpPr>
        <p:spPr>
          <a:xfrm>
            <a:off x="603852" y="2717154"/>
            <a:ext cx="3247645" cy="3765550"/>
          </a:xfrm>
          <a:custGeom>
            <a:avLst/>
            <a:gdLst/>
            <a:ahLst/>
            <a:cxnLst/>
            <a:rect l="0" t="0" r="0" b="0"/>
            <a:pathLst>
              <a:path w="3247645" h="3765550">
                <a:moveTo>
                  <a:pt x="0" y="0"/>
                </a:moveTo>
                <a:lnTo>
                  <a:pt x="3247645" y="0"/>
                </a:lnTo>
                <a:lnTo>
                  <a:pt x="3247645" y="2726691"/>
                </a:lnTo>
                <a:cubicBezTo>
                  <a:pt x="1623822" y="2726691"/>
                  <a:pt x="1623822" y="3765550"/>
                  <a:pt x="0" y="3175254"/>
                </a:cubicBezTo>
                <a:close/>
              </a:path>
            </a:pathLst>
          </a:custGeom>
          <a:solidFill>
            <a:srgbClr val="4472C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 dirty="0"/>
          </a:p>
        </p:txBody>
      </p:sp>
      <p:pic>
        <p:nvPicPr>
          <p:cNvPr id="288" name="Picture 288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90150" y="9357028"/>
            <a:ext cx="5537009" cy="284276"/>
          </a:xfrm>
          <a:prstGeom prst="rect">
            <a:avLst/>
          </a:prstGeom>
          <a:noFill/>
        </p:spPr>
      </p:pic>
      <p:sp>
        <p:nvSpPr>
          <p:cNvPr id="289" name="Freeform 289"/>
          <p:cNvSpPr/>
          <p:nvPr/>
        </p:nvSpPr>
        <p:spPr>
          <a:xfrm>
            <a:off x="-473538" y="7007551"/>
            <a:ext cx="3247645" cy="379476"/>
          </a:xfrm>
          <a:custGeom>
            <a:avLst/>
            <a:gdLst/>
            <a:ahLst/>
            <a:cxnLst/>
            <a:rect l="0" t="0" r="0" b="0"/>
            <a:pathLst>
              <a:path h="252172">
                <a:moveTo>
                  <a:pt x="0" y="0"/>
                </a:moveTo>
                <a:lnTo>
                  <a:pt x="0" y="252172"/>
                </a:lnTo>
              </a:path>
            </a:pathLst>
          </a:custGeom>
          <a:noFill/>
          <a:ln w="6629" cap="sq" cmpd="sng">
            <a:solidFill>
              <a:srgbClr val="000000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 dirty="0"/>
          </a:p>
        </p:txBody>
      </p:sp>
      <p:sp>
        <p:nvSpPr>
          <p:cNvPr id="293" name="Rectangle 293"/>
          <p:cNvSpPr/>
          <p:nvPr/>
        </p:nvSpPr>
        <p:spPr>
          <a:xfrm>
            <a:off x="929639" y="2924543"/>
            <a:ext cx="2613985" cy="94192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3204" b="0" i="0" spc="-54" baseline="0" dirty="0">
                <a:solidFill>
                  <a:srgbClr val="FFFFFF"/>
                </a:solidFill>
                <a:latin typeface="Calibri Light"/>
              </a:rPr>
              <a:t>K</a:t>
            </a:r>
            <a:r>
              <a:rPr lang="en-US" sz="3204" b="0" i="0" spc="0" baseline="0" dirty="0">
                <a:solidFill>
                  <a:srgbClr val="FFFFFF"/>
                </a:solidFill>
                <a:latin typeface="Calibri Light"/>
              </a:rPr>
              <a:t>assabehållning</a:t>
            </a:r>
          </a:p>
          <a:p>
            <a:pPr marL="0">
              <a:lnSpc>
                <a:spcPts val="3458"/>
              </a:lnSpc>
            </a:pPr>
            <a:r>
              <a:rPr lang="en-US" sz="3204" b="0" i="0" spc="0" baseline="0" dirty="0">
                <a:solidFill>
                  <a:srgbClr val="FFFFFF"/>
                </a:solidFill>
                <a:latin typeface="Calibri Light"/>
              </a:rPr>
              <a:t>2023</a:t>
            </a:r>
          </a:p>
        </p:txBody>
      </p:sp>
      <p:sp>
        <p:nvSpPr>
          <p:cNvPr id="294" name="Rectangle 294"/>
          <p:cNvSpPr/>
          <p:nvPr/>
        </p:nvSpPr>
        <p:spPr>
          <a:xfrm>
            <a:off x="4857526" y="2255969"/>
            <a:ext cx="4611427" cy="5015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/>
            <a:r>
              <a:rPr lang="en-US" sz="1516" b="1" i="0" spc="0" baseline="0" dirty="0">
                <a:latin typeface="Calibri"/>
              </a:rPr>
              <a:t>Ingående ba</a:t>
            </a:r>
            <a:r>
              <a:rPr lang="en-US" sz="1516" b="1" i="0" spc="-27" baseline="0" dirty="0">
                <a:latin typeface="Calibri"/>
              </a:rPr>
              <a:t>l</a:t>
            </a:r>
            <a:r>
              <a:rPr lang="en-US" sz="1516" b="1" i="0" spc="0" baseline="0" dirty="0">
                <a:latin typeface="Calibri"/>
              </a:rPr>
              <a:t>ans 2023</a:t>
            </a:r>
          </a:p>
          <a:p>
            <a:pPr marL="0">
              <a:lnSpc>
                <a:spcPts val="2178"/>
              </a:lnSpc>
              <a:tabLst>
                <a:tab pos="3933179" algn="l"/>
              </a:tabLst>
            </a:pPr>
            <a:r>
              <a:rPr lang="en-US" sz="1516" b="0" i="0" spc="0" baseline="0" dirty="0">
                <a:latin typeface="Calibri"/>
              </a:rPr>
              <a:t>Kassa</a:t>
            </a:r>
            <a:r>
              <a:rPr lang="en-US" sz="1516" b="0" i="0" spc="-25" baseline="0" dirty="0">
                <a:latin typeface="Calibri"/>
              </a:rPr>
              <a:t>/</a:t>
            </a:r>
            <a:r>
              <a:rPr lang="en-US" sz="1516" b="0" i="0" spc="0" baseline="0" dirty="0">
                <a:latin typeface="Calibri"/>
              </a:rPr>
              <a:t>Bank	</a:t>
            </a:r>
            <a:r>
              <a:rPr lang="en-US" sz="1673" b="1" i="1" spc="0" baseline="0" dirty="0">
                <a:latin typeface="Calibri"/>
              </a:rPr>
              <a:t>21 353</a:t>
            </a:r>
          </a:p>
        </p:txBody>
      </p:sp>
      <p:sp>
        <p:nvSpPr>
          <p:cNvPr id="298" name="Rectangle 298"/>
          <p:cNvSpPr/>
          <p:nvPr/>
        </p:nvSpPr>
        <p:spPr>
          <a:xfrm>
            <a:off x="4874471" y="9408035"/>
            <a:ext cx="4577535" cy="46653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4006130" algn="l"/>
              </a:tabLst>
            </a:pPr>
            <a:r>
              <a:rPr lang="en-US" sz="1516" b="0" i="0" spc="0" baseline="0" dirty="0">
                <a:latin typeface="Calibri"/>
              </a:rPr>
              <a:t> Kassa</a:t>
            </a:r>
            <a:r>
              <a:rPr lang="en-US" sz="1516" b="0" i="0" spc="-27" baseline="0" dirty="0">
                <a:latin typeface="Calibri"/>
              </a:rPr>
              <a:t>b</a:t>
            </a:r>
            <a:r>
              <a:rPr lang="en-US" sz="1516" b="0" i="0" spc="-25" baseline="0" dirty="0">
                <a:latin typeface="Calibri"/>
              </a:rPr>
              <a:t>e</a:t>
            </a:r>
            <a:r>
              <a:rPr lang="en-US" sz="1516" b="0" i="0" spc="0" baseline="0" dirty="0">
                <a:latin typeface="Calibri"/>
              </a:rPr>
              <a:t>hållning  31 d</a:t>
            </a:r>
            <a:r>
              <a:rPr lang="en-US" sz="1516" b="0" i="0" spc="-37" baseline="0" dirty="0">
                <a:latin typeface="Calibri"/>
              </a:rPr>
              <a:t>e</a:t>
            </a:r>
            <a:r>
              <a:rPr lang="en-US" sz="1516" b="0" i="0" spc="0" baseline="0" dirty="0">
                <a:latin typeface="Calibri"/>
              </a:rPr>
              <a:t>c</a:t>
            </a:r>
            <a:r>
              <a:rPr lang="en-US" sz="1516" b="0" i="0" spc="-40" baseline="0" dirty="0">
                <a:latin typeface="Calibri"/>
              </a:rPr>
              <a:t>e</a:t>
            </a:r>
            <a:r>
              <a:rPr lang="en-US" sz="1516" b="0" i="0" spc="0" baseline="0" dirty="0">
                <a:latin typeface="Calibri"/>
              </a:rPr>
              <a:t>m</a:t>
            </a:r>
            <a:r>
              <a:rPr lang="en-US" sz="1516" b="0" i="0" spc="-25" baseline="0" dirty="0">
                <a:latin typeface="Calibri"/>
              </a:rPr>
              <a:t>b</a:t>
            </a:r>
            <a:r>
              <a:rPr lang="en-US" sz="1516" b="0" i="0" spc="-24" baseline="0" dirty="0">
                <a:latin typeface="Calibri"/>
              </a:rPr>
              <a:t>e</a:t>
            </a:r>
            <a:r>
              <a:rPr lang="en-US" sz="1516" b="0" i="0" spc="0" baseline="0" dirty="0">
                <a:latin typeface="Calibri"/>
              </a:rPr>
              <a:t>r 2023	</a:t>
            </a:r>
            <a:r>
              <a:rPr lang="en-US" sz="1516" b="1" i="1" spc="0" baseline="0" dirty="0">
                <a:latin typeface="Calibri"/>
              </a:rPr>
              <a:t>23 023</a:t>
            </a:r>
          </a:p>
          <a:p>
            <a:pPr marL="0">
              <a:tabLst>
                <a:tab pos="4006130" algn="l"/>
              </a:tabLst>
            </a:pPr>
            <a:endParaRPr lang="en-US" sz="1516" b="1" i="1" spc="0" baseline="0" dirty="0">
              <a:latin typeface="Calibri"/>
            </a:endParaRPr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8D038-912B-47F9-9F33-DD99CD83601D}" type="datetime1">
              <a:rPr lang="sv-SE" smtClean="0"/>
              <a:t>2024-05-06</a:t>
            </a:fld>
            <a:endParaRPr lang="en-US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F950B08-190A-DD33-8023-7BA308AF98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0150" y="3228933"/>
            <a:ext cx="3162300" cy="1638300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9800DD91-C83F-D9E6-93BB-E517A2813B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61550" y="4867233"/>
            <a:ext cx="3390900" cy="3314700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0AFF9868-E210-1DE9-94A3-27249F832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0A307-E437-493D-9AA2-587FD8B5368A}" type="datetime1">
              <a:rPr lang="sv-SE" smtClean="0"/>
              <a:t>2024-05-06</a:t>
            </a:fld>
            <a:endParaRPr lang="en-US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FA6ACF7-D24F-184A-89EC-CCB7B5B46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A4A540A2-49A7-995A-7A9B-4E812E6655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614685"/>
            <a:ext cx="6705600" cy="946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91328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Freeform 303"/>
          <p:cNvSpPr/>
          <p:nvPr/>
        </p:nvSpPr>
        <p:spPr>
          <a:xfrm>
            <a:off x="350378" y="1670874"/>
            <a:ext cx="11764710" cy="6858000"/>
          </a:xfrm>
          <a:custGeom>
            <a:avLst/>
            <a:gdLst/>
            <a:ahLst/>
            <a:cxnLst/>
            <a:rect l="0" t="0" r="0" b="0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 dirty="0"/>
          </a:p>
        </p:txBody>
      </p:sp>
      <p:sp>
        <p:nvSpPr>
          <p:cNvPr id="304" name="Freeform 304"/>
          <p:cNvSpPr/>
          <p:nvPr/>
        </p:nvSpPr>
        <p:spPr>
          <a:xfrm>
            <a:off x="76912" y="1866937"/>
            <a:ext cx="5468111" cy="4339988"/>
          </a:xfrm>
          <a:custGeom>
            <a:avLst/>
            <a:gdLst/>
            <a:ahLst/>
            <a:cxnLst/>
            <a:rect l="0" t="0" r="0" b="0"/>
            <a:pathLst>
              <a:path w="5468111" h="6858000">
                <a:moveTo>
                  <a:pt x="0" y="0"/>
                </a:moveTo>
                <a:lnTo>
                  <a:pt x="5468111" y="0"/>
                </a:lnTo>
                <a:lnTo>
                  <a:pt x="5468111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4472C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 dirty="0"/>
          </a:p>
        </p:txBody>
      </p:sp>
      <p:sp>
        <p:nvSpPr>
          <p:cNvPr id="306" name="Rectangle 306"/>
          <p:cNvSpPr/>
          <p:nvPr/>
        </p:nvSpPr>
        <p:spPr>
          <a:xfrm>
            <a:off x="346678" y="2830945"/>
            <a:ext cx="5258166" cy="12311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/>
            <a:r>
              <a:rPr lang="en-US" sz="4000" b="0" i="0" spc="0" baseline="0" dirty="0">
                <a:solidFill>
                  <a:srgbClr val="FFFFFF"/>
                </a:solidFill>
                <a:latin typeface="Calibri Light"/>
              </a:rPr>
              <a:t>Budg</a:t>
            </a:r>
            <a:r>
              <a:rPr lang="en-US" sz="4000" b="0" i="0" spc="-68" baseline="0" dirty="0">
                <a:solidFill>
                  <a:srgbClr val="FFFFFF"/>
                </a:solidFill>
                <a:latin typeface="Calibri Light"/>
              </a:rPr>
              <a:t>e</a:t>
            </a:r>
            <a:r>
              <a:rPr lang="en-US" sz="4000" b="0" i="0" spc="0" baseline="0" dirty="0">
                <a:solidFill>
                  <a:srgbClr val="FFFFFF"/>
                </a:solidFill>
                <a:latin typeface="Calibri Light"/>
              </a:rPr>
              <a:t>t/Verksamhetsplan</a:t>
            </a:r>
          </a:p>
          <a:p>
            <a:pPr marL="0"/>
            <a:r>
              <a:rPr lang="en-US" sz="4000" b="0" i="0" spc="0" baseline="0" dirty="0">
                <a:solidFill>
                  <a:srgbClr val="FFFFFF"/>
                </a:solidFill>
                <a:latin typeface="Calibri Light"/>
              </a:rPr>
              <a:t>202</a:t>
            </a:r>
            <a:r>
              <a:rPr lang="en-US" sz="4000" dirty="0">
                <a:solidFill>
                  <a:srgbClr val="FFFFFF"/>
                </a:solidFill>
                <a:latin typeface="Calibri Light"/>
              </a:rPr>
              <a:t>4</a:t>
            </a:r>
            <a:endParaRPr lang="en-US" sz="4000" b="0" i="0" spc="0" baseline="0" dirty="0">
              <a:solidFill>
                <a:srgbClr val="FFFFFF"/>
              </a:solidFill>
              <a:latin typeface="Calibri Light"/>
            </a:endParaRPr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56D55-082E-47CD-A6C4-7F793BFF7BFE}" type="datetime1">
              <a:rPr lang="sv-SE" smtClean="0"/>
              <a:t>2024-05-06</a:t>
            </a:fld>
            <a:endParaRPr lang="en-US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5700C8D2-BAC3-04FF-D9A8-D996796D8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033D78AB-1DEE-4B98-C1A9-847887EA79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4610" y="2167701"/>
            <a:ext cx="5378514" cy="3346330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Freeform 303"/>
          <p:cNvSpPr/>
          <p:nvPr/>
        </p:nvSpPr>
        <p:spPr>
          <a:xfrm>
            <a:off x="213645" y="1969226"/>
            <a:ext cx="11764710" cy="7565886"/>
          </a:xfrm>
          <a:custGeom>
            <a:avLst/>
            <a:gdLst/>
            <a:ahLst/>
            <a:cxnLst/>
            <a:rect l="0" t="0" r="0" b="0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 dirty="0"/>
          </a:p>
        </p:txBody>
      </p:sp>
      <p:sp>
        <p:nvSpPr>
          <p:cNvPr id="304" name="Freeform 304"/>
          <p:cNvSpPr/>
          <p:nvPr/>
        </p:nvSpPr>
        <p:spPr>
          <a:xfrm>
            <a:off x="76912" y="1866937"/>
            <a:ext cx="5468111" cy="4339988"/>
          </a:xfrm>
          <a:custGeom>
            <a:avLst/>
            <a:gdLst/>
            <a:ahLst/>
            <a:cxnLst/>
            <a:rect l="0" t="0" r="0" b="0"/>
            <a:pathLst>
              <a:path w="5468111" h="6858000">
                <a:moveTo>
                  <a:pt x="0" y="0"/>
                </a:moveTo>
                <a:lnTo>
                  <a:pt x="5468111" y="0"/>
                </a:lnTo>
                <a:lnTo>
                  <a:pt x="5468111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4472C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 dirty="0"/>
          </a:p>
        </p:txBody>
      </p:sp>
      <p:sp>
        <p:nvSpPr>
          <p:cNvPr id="306" name="Rectangle 306"/>
          <p:cNvSpPr/>
          <p:nvPr/>
        </p:nvSpPr>
        <p:spPr>
          <a:xfrm>
            <a:off x="346678" y="2830945"/>
            <a:ext cx="5258166" cy="12311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/>
            <a:r>
              <a:rPr lang="en-US" sz="4000" b="0" i="0" spc="0" baseline="0" dirty="0">
                <a:solidFill>
                  <a:srgbClr val="FFFFFF"/>
                </a:solidFill>
                <a:latin typeface="Calibri Light"/>
              </a:rPr>
              <a:t>Budgeterad kassabehållning 2024</a:t>
            </a:r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56D55-082E-47CD-A6C4-7F793BFF7BFE}" type="datetime1">
              <a:rPr lang="sv-SE" smtClean="0"/>
              <a:t>2024-05-06</a:t>
            </a:fld>
            <a:endParaRPr lang="en-US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5700C8D2-BAC3-04FF-D9A8-D996796D8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535B3126-4F23-41F3-C55B-76BA612AF6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7653" y="2472185"/>
            <a:ext cx="3359835" cy="1711006"/>
          </a:xfrm>
          <a:prstGeom prst="rect">
            <a:avLst/>
          </a:prstGeom>
        </p:spPr>
      </p:pic>
      <p:sp>
        <p:nvSpPr>
          <p:cNvPr id="9" name="Rektangel 8">
            <a:extLst>
              <a:ext uri="{FF2B5EF4-FFF2-40B4-BE49-F238E27FC236}">
                <a16:creationId xmlns:a16="http://schemas.microsoft.com/office/drawing/2014/main" id="{8ECBE71F-2215-C17A-B54C-AD8F7F2A4BCB}"/>
              </a:ext>
            </a:extLst>
          </p:cNvPr>
          <p:cNvSpPr/>
          <p:nvPr/>
        </p:nvSpPr>
        <p:spPr>
          <a:xfrm>
            <a:off x="5792665" y="8827226"/>
            <a:ext cx="540353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v-SE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Kassabehållning = 2</a:t>
            </a:r>
            <a:r>
              <a:rPr lang="sv-SE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</a:t>
            </a:r>
            <a:r>
              <a:rPr lang="sv-SE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000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1CA6733F-FA59-FBE2-DA63-091668D631C6}"/>
              </a:ext>
            </a:extLst>
          </p:cNvPr>
          <p:cNvSpPr/>
          <p:nvPr/>
        </p:nvSpPr>
        <p:spPr>
          <a:xfrm rot="21073441">
            <a:off x="2096321" y="515142"/>
            <a:ext cx="993942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v-SE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Oförändrad avgift -100 Kr per fastighet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FB082804-9223-DC57-80DD-6F3BC1060322}"/>
              </a:ext>
            </a:extLst>
          </p:cNvPr>
          <p:cNvSpPr/>
          <p:nvPr/>
        </p:nvSpPr>
        <p:spPr>
          <a:xfrm rot="20713377">
            <a:off x="864020" y="7050940"/>
            <a:ext cx="316400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sv-SE" sz="3600" b="1" cap="none" spc="0" dirty="0">
                <a:ln/>
                <a:solidFill>
                  <a:schemeClr val="accent4"/>
                </a:solidFill>
                <a:effectLst/>
              </a:rPr>
              <a:t>Utrymme för </a:t>
            </a:r>
          </a:p>
          <a:p>
            <a:pPr algn="ctr"/>
            <a:r>
              <a:rPr lang="sv-SE" sz="3600" b="1" cap="none" spc="0" dirty="0">
                <a:ln/>
                <a:solidFill>
                  <a:schemeClr val="accent4"/>
                </a:solidFill>
                <a:effectLst/>
              </a:rPr>
              <a:t>fler aktiviteter </a:t>
            </a:r>
            <a:r>
              <a:rPr lang="sv-SE" sz="4400" b="1" cap="none" spc="0" dirty="0">
                <a:ln/>
                <a:solidFill>
                  <a:schemeClr val="accent4"/>
                </a:solidFill>
                <a:effectLst/>
              </a:rPr>
              <a:t> </a:t>
            </a:r>
          </a:p>
        </p:txBody>
      </p:sp>
      <p:pic>
        <p:nvPicPr>
          <p:cNvPr id="15" name="Bildobjekt 14">
            <a:extLst>
              <a:ext uri="{FF2B5EF4-FFF2-40B4-BE49-F238E27FC236}">
                <a16:creationId xmlns:a16="http://schemas.microsoft.com/office/drawing/2014/main" id="{76FEAD0E-3EA7-4F02-BDBF-2AC402BEB0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973" y="4165285"/>
            <a:ext cx="4622516" cy="3081676"/>
          </a:xfrm>
          <a:prstGeom prst="rect">
            <a:avLst/>
          </a:prstGeom>
        </p:spPr>
      </p:pic>
      <p:pic>
        <p:nvPicPr>
          <p:cNvPr id="17" name="Bildobjekt 16" descr="En bild som visar smiley, gul, leende, tecknad serie&#10;&#10;Automatiskt genererad beskrivning">
            <a:extLst>
              <a:ext uri="{FF2B5EF4-FFF2-40B4-BE49-F238E27FC236}">
                <a16:creationId xmlns:a16="http://schemas.microsoft.com/office/drawing/2014/main" id="{2C741F41-6D86-44D3-9159-3646473E96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4008640" y="7519916"/>
            <a:ext cx="1339526" cy="1126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2127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F879AC3-D4CE-493C-ADC7-06205677F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06965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10696575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849FB927-9B74-D8A0-F838-EE97B969DE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9914140"/>
            <a:ext cx="2743200" cy="56949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CAF0A307-E437-493D-9AA2-587FD8B5368A}" type="datetime1">
              <a:rPr lang="sv-SE" smtClean="0"/>
              <a:pPr>
                <a:spcAft>
                  <a:spcPts val="600"/>
                </a:spcAft>
              </a:pPr>
              <a:t>2024-05-06</a:t>
            </a:fld>
            <a:endParaRPr lang="en-US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980E11D-79C9-73D8-10DF-CC0C41F9D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9914140"/>
            <a:ext cx="4114800" cy="569493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24248E84-9004-6ED1-9224-69C34B2F14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53" y="1999717"/>
            <a:ext cx="10135294" cy="6697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691299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7718681-A12E-49D6-9925-DD7C68176D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06965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BD77573-9EF2-4C35-8285-A1CF6FBB0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511704" cy="10696575"/>
          </a:xfrm>
          <a:custGeom>
            <a:avLst/>
            <a:gdLst>
              <a:gd name="connsiteX0" fmla="*/ 5511704 w 5511704"/>
              <a:gd name="connsiteY0" fmla="*/ 0 h 6886576"/>
              <a:gd name="connsiteX1" fmla="*/ 1008599 w 5511704"/>
              <a:gd name="connsiteY1" fmla="*/ 0 h 6886576"/>
              <a:gd name="connsiteX2" fmla="*/ 1310975 w 5511704"/>
              <a:gd name="connsiteY2" fmla="*/ 110728 h 6886576"/>
              <a:gd name="connsiteX3" fmla="*/ 1267362 w 5511704"/>
              <a:gd name="connsiteY3" fmla="*/ 135731 h 6886576"/>
              <a:gd name="connsiteX4" fmla="*/ 1005692 w 5511704"/>
              <a:gd name="connsiteY4" fmla="*/ 71437 h 6886576"/>
              <a:gd name="connsiteX5" fmla="*/ 953358 w 5511704"/>
              <a:gd name="connsiteY5" fmla="*/ 89297 h 6886576"/>
              <a:gd name="connsiteX6" fmla="*/ 979525 w 5511704"/>
              <a:gd name="connsiteY6" fmla="*/ 164307 h 6886576"/>
              <a:gd name="connsiteX7" fmla="*/ 1092915 w 5511704"/>
              <a:gd name="connsiteY7" fmla="*/ 192882 h 6886576"/>
              <a:gd name="connsiteX8" fmla="*/ 1270270 w 5511704"/>
              <a:gd name="connsiteY8" fmla="*/ 375047 h 6886576"/>
              <a:gd name="connsiteX9" fmla="*/ 1002784 w 5511704"/>
              <a:gd name="connsiteY9" fmla="*/ 353615 h 6886576"/>
              <a:gd name="connsiteX10" fmla="*/ 956265 w 5511704"/>
              <a:gd name="connsiteY10" fmla="*/ 396479 h 6886576"/>
              <a:gd name="connsiteX11" fmla="*/ 938820 w 5511704"/>
              <a:gd name="connsiteY11" fmla="*/ 453629 h 6886576"/>
              <a:gd name="connsiteX12" fmla="*/ 860319 w 5511704"/>
              <a:gd name="connsiteY12" fmla="*/ 360759 h 6886576"/>
              <a:gd name="connsiteX13" fmla="*/ 793447 w 5511704"/>
              <a:gd name="connsiteY13" fmla="*/ 335757 h 6886576"/>
              <a:gd name="connsiteX14" fmla="*/ 773095 w 5511704"/>
              <a:gd name="connsiteY14" fmla="*/ 417910 h 6886576"/>
              <a:gd name="connsiteX15" fmla="*/ 834151 w 5511704"/>
              <a:gd name="connsiteY15" fmla="*/ 507206 h 6886576"/>
              <a:gd name="connsiteX16" fmla="*/ 996969 w 5511704"/>
              <a:gd name="connsiteY16" fmla="*/ 560785 h 6886576"/>
              <a:gd name="connsiteX17" fmla="*/ 822522 w 5511704"/>
              <a:gd name="connsiteY17" fmla="*/ 560785 h 6886576"/>
              <a:gd name="connsiteX18" fmla="*/ 621908 w 5511704"/>
              <a:gd name="connsiteY18" fmla="*/ 525066 h 6886576"/>
              <a:gd name="connsiteX19" fmla="*/ 409664 w 5511704"/>
              <a:gd name="connsiteY19" fmla="*/ 535781 h 6886576"/>
              <a:gd name="connsiteX20" fmla="*/ 209049 w 5511704"/>
              <a:gd name="connsiteY20" fmla="*/ 464344 h 6886576"/>
              <a:gd name="connsiteX21" fmla="*/ 5527 w 5511704"/>
              <a:gd name="connsiteY21" fmla="*/ 467916 h 6886576"/>
              <a:gd name="connsiteX22" fmla="*/ 906838 w 5511704"/>
              <a:gd name="connsiteY22" fmla="*/ 914400 h 6886576"/>
              <a:gd name="connsiteX23" fmla="*/ 863226 w 5511704"/>
              <a:gd name="connsiteY23" fmla="*/ 925116 h 6886576"/>
              <a:gd name="connsiteX24" fmla="*/ 805077 w 5511704"/>
              <a:gd name="connsiteY24" fmla="*/ 953691 h 6886576"/>
              <a:gd name="connsiteX25" fmla="*/ 848689 w 5511704"/>
              <a:gd name="connsiteY25" fmla="*/ 1010841 h 6886576"/>
              <a:gd name="connsiteX26" fmla="*/ 1084193 w 5511704"/>
              <a:gd name="connsiteY26" fmla="*/ 1117997 h 6886576"/>
              <a:gd name="connsiteX27" fmla="*/ 1142342 w 5511704"/>
              <a:gd name="connsiteY27" fmla="*/ 1225153 h 6886576"/>
              <a:gd name="connsiteX28" fmla="*/ 1069655 w 5511704"/>
              <a:gd name="connsiteY28" fmla="*/ 1214438 h 6886576"/>
              <a:gd name="connsiteX29" fmla="*/ 1005692 w 5511704"/>
              <a:gd name="connsiteY29" fmla="*/ 1235869 h 6886576"/>
              <a:gd name="connsiteX30" fmla="*/ 1031858 w 5511704"/>
              <a:gd name="connsiteY30" fmla="*/ 1371600 h 6886576"/>
              <a:gd name="connsiteX31" fmla="*/ 1366216 w 5511704"/>
              <a:gd name="connsiteY31" fmla="*/ 1546622 h 6886576"/>
              <a:gd name="connsiteX32" fmla="*/ 1395290 w 5511704"/>
              <a:gd name="connsiteY32" fmla="*/ 1603772 h 6886576"/>
              <a:gd name="connsiteX33" fmla="*/ 1354586 w 5511704"/>
              <a:gd name="connsiteY33" fmla="*/ 1643063 h 6886576"/>
              <a:gd name="connsiteX34" fmla="*/ 1247011 w 5511704"/>
              <a:gd name="connsiteY34" fmla="*/ 1664494 h 6886576"/>
              <a:gd name="connsiteX35" fmla="*/ 1398198 w 5511704"/>
              <a:gd name="connsiteY35" fmla="*/ 1857375 h 6886576"/>
              <a:gd name="connsiteX36" fmla="*/ 1453440 w 5511704"/>
              <a:gd name="connsiteY36" fmla="*/ 1910954 h 6886576"/>
              <a:gd name="connsiteX37" fmla="*/ 1549386 w 5511704"/>
              <a:gd name="connsiteY37" fmla="*/ 1993106 h 6886576"/>
              <a:gd name="connsiteX38" fmla="*/ 1549386 w 5511704"/>
              <a:gd name="connsiteY38" fmla="*/ 2021681 h 6886576"/>
              <a:gd name="connsiteX39" fmla="*/ 1421458 w 5511704"/>
              <a:gd name="connsiteY39" fmla="*/ 2110978 h 6886576"/>
              <a:gd name="connsiteX40" fmla="*/ 1188861 w 5511704"/>
              <a:gd name="connsiteY40" fmla="*/ 2085976 h 6886576"/>
              <a:gd name="connsiteX41" fmla="*/ 1531941 w 5511704"/>
              <a:gd name="connsiteY41" fmla="*/ 2218135 h 6886576"/>
              <a:gd name="connsiteX42" fmla="*/ 421293 w 5511704"/>
              <a:gd name="connsiteY42" fmla="*/ 1900238 h 6886576"/>
              <a:gd name="connsiteX43" fmla="*/ 491072 w 5511704"/>
              <a:gd name="connsiteY43" fmla="*/ 1982391 h 6886576"/>
              <a:gd name="connsiteX44" fmla="*/ 880671 w 5511704"/>
              <a:gd name="connsiteY44" fmla="*/ 2200276 h 6886576"/>
              <a:gd name="connsiteX45" fmla="*/ 991154 w 5511704"/>
              <a:gd name="connsiteY45" fmla="*/ 2336007 h 6886576"/>
              <a:gd name="connsiteX46" fmla="*/ 1107453 w 5511704"/>
              <a:gd name="connsiteY46" fmla="*/ 2411016 h 6886576"/>
              <a:gd name="connsiteX47" fmla="*/ 1270270 w 5511704"/>
              <a:gd name="connsiteY47" fmla="*/ 2411016 h 6886576"/>
              <a:gd name="connsiteX48" fmla="*/ 1386568 w 5511704"/>
              <a:gd name="connsiteY48" fmla="*/ 2528889 h 6886576"/>
              <a:gd name="connsiteX49" fmla="*/ 1267362 w 5511704"/>
              <a:gd name="connsiteY49" fmla="*/ 2553891 h 6886576"/>
              <a:gd name="connsiteX50" fmla="*/ 1127805 w 5511704"/>
              <a:gd name="connsiteY50" fmla="*/ 2536032 h 6886576"/>
              <a:gd name="connsiteX51" fmla="*/ 970802 w 5511704"/>
              <a:gd name="connsiteY51" fmla="*/ 2575322 h 6886576"/>
              <a:gd name="connsiteX52" fmla="*/ 825429 w 5511704"/>
              <a:gd name="connsiteY52" fmla="*/ 2543176 h 6886576"/>
              <a:gd name="connsiteX53" fmla="*/ 650982 w 5511704"/>
              <a:gd name="connsiteY53" fmla="*/ 2564607 h 6886576"/>
              <a:gd name="connsiteX54" fmla="*/ 595740 w 5511704"/>
              <a:gd name="connsiteY54" fmla="*/ 2703909 h 6886576"/>
              <a:gd name="connsiteX55" fmla="*/ 578296 w 5511704"/>
              <a:gd name="connsiteY55" fmla="*/ 2714626 h 6886576"/>
              <a:gd name="connsiteX56" fmla="*/ 255568 w 5511704"/>
              <a:gd name="connsiteY56" fmla="*/ 2936081 h 6886576"/>
              <a:gd name="connsiteX57" fmla="*/ 165437 w 5511704"/>
              <a:gd name="connsiteY57" fmla="*/ 2953941 h 6886576"/>
              <a:gd name="connsiteX58" fmla="*/ 697501 w 5511704"/>
              <a:gd name="connsiteY58" fmla="*/ 3343275 h 6886576"/>
              <a:gd name="connsiteX59" fmla="*/ 339884 w 5511704"/>
              <a:gd name="connsiteY59" fmla="*/ 3243263 h 6886576"/>
              <a:gd name="connsiteX60" fmla="*/ 290458 w 5511704"/>
              <a:gd name="connsiteY60" fmla="*/ 3407569 h 6886576"/>
              <a:gd name="connsiteX61" fmla="*/ 459090 w 5511704"/>
              <a:gd name="connsiteY61" fmla="*/ 3554016 h 6886576"/>
              <a:gd name="connsiteX62" fmla="*/ 520147 w 5511704"/>
              <a:gd name="connsiteY62" fmla="*/ 3843338 h 6886576"/>
              <a:gd name="connsiteX63" fmla="*/ 491072 w 5511704"/>
              <a:gd name="connsiteY63" fmla="*/ 4107657 h 6886576"/>
              <a:gd name="connsiteX64" fmla="*/ 418386 w 5511704"/>
              <a:gd name="connsiteY64" fmla="*/ 4189810 h 6886576"/>
              <a:gd name="connsiteX65" fmla="*/ 313718 w 5511704"/>
              <a:gd name="connsiteY65" fmla="*/ 4339829 h 6886576"/>
              <a:gd name="connsiteX66" fmla="*/ 249753 w 5511704"/>
              <a:gd name="connsiteY66" fmla="*/ 4432698 h 6886576"/>
              <a:gd name="connsiteX67" fmla="*/ 25879 w 5511704"/>
              <a:gd name="connsiteY67" fmla="*/ 4396979 h 6886576"/>
              <a:gd name="connsiteX68" fmla="*/ 325347 w 5511704"/>
              <a:gd name="connsiteY68" fmla="*/ 4632722 h 6886576"/>
              <a:gd name="connsiteX69" fmla="*/ 84029 w 5511704"/>
              <a:gd name="connsiteY69" fmla="*/ 4604147 h 6886576"/>
              <a:gd name="connsiteX70" fmla="*/ 5527 w 5511704"/>
              <a:gd name="connsiteY70" fmla="*/ 4622007 h 6886576"/>
              <a:gd name="connsiteX71" fmla="*/ 49139 w 5511704"/>
              <a:gd name="connsiteY71" fmla="*/ 4697016 h 6886576"/>
              <a:gd name="connsiteX72" fmla="*/ 226494 w 5511704"/>
              <a:gd name="connsiteY72" fmla="*/ 4825604 h 6886576"/>
              <a:gd name="connsiteX73" fmla="*/ 592833 w 5511704"/>
              <a:gd name="connsiteY73" fmla="*/ 5175647 h 6886576"/>
              <a:gd name="connsiteX74" fmla="*/ 238123 w 5511704"/>
              <a:gd name="connsiteY74" fmla="*/ 5014913 h 6886576"/>
              <a:gd name="connsiteX75" fmla="*/ 610278 w 5511704"/>
              <a:gd name="connsiteY75" fmla="*/ 5375673 h 6886576"/>
              <a:gd name="connsiteX76" fmla="*/ 691686 w 5511704"/>
              <a:gd name="connsiteY76" fmla="*/ 5497116 h 6886576"/>
              <a:gd name="connsiteX77" fmla="*/ 860319 w 5511704"/>
              <a:gd name="connsiteY77" fmla="*/ 5793582 h 6886576"/>
              <a:gd name="connsiteX78" fmla="*/ 851597 w 5511704"/>
              <a:gd name="connsiteY78" fmla="*/ 5825729 h 6886576"/>
              <a:gd name="connsiteX79" fmla="*/ 659704 w 5511704"/>
              <a:gd name="connsiteY79" fmla="*/ 5779295 h 6886576"/>
              <a:gd name="connsiteX80" fmla="*/ 909746 w 5511704"/>
              <a:gd name="connsiteY80" fmla="*/ 6029326 h 6886576"/>
              <a:gd name="connsiteX81" fmla="*/ 1168509 w 5511704"/>
              <a:gd name="connsiteY81" fmla="*/ 6222207 h 6886576"/>
              <a:gd name="connsiteX82" fmla="*/ 985339 w 5511704"/>
              <a:gd name="connsiteY82" fmla="*/ 6193632 h 6886576"/>
              <a:gd name="connsiteX83" fmla="*/ 732391 w 5511704"/>
              <a:gd name="connsiteY83" fmla="*/ 6082904 h 6886576"/>
              <a:gd name="connsiteX84" fmla="*/ 645167 w 5511704"/>
              <a:gd name="connsiteY84" fmla="*/ 6125766 h 6886576"/>
              <a:gd name="connsiteX85" fmla="*/ 883579 w 5511704"/>
              <a:gd name="connsiteY85" fmla="*/ 6307932 h 6886576"/>
              <a:gd name="connsiteX86" fmla="*/ 1020229 w 5511704"/>
              <a:gd name="connsiteY86" fmla="*/ 6393657 h 6886576"/>
              <a:gd name="connsiteX87" fmla="*/ 1075471 w 5511704"/>
              <a:gd name="connsiteY87" fmla="*/ 6457950 h 6886576"/>
              <a:gd name="connsiteX88" fmla="*/ 1232473 w 5511704"/>
              <a:gd name="connsiteY88" fmla="*/ 6686551 h 6886576"/>
              <a:gd name="connsiteX89" fmla="*/ 1592997 w 5511704"/>
              <a:gd name="connsiteY89" fmla="*/ 6886576 h 6886576"/>
              <a:gd name="connsiteX90" fmla="*/ 5511704 w 5511704"/>
              <a:gd name="connsiteY90" fmla="*/ 6886576 h 688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511704" h="6886576">
                <a:moveTo>
                  <a:pt x="5511704" y="0"/>
                </a:moveTo>
                <a:lnTo>
                  <a:pt x="1008599" y="0"/>
                </a:lnTo>
                <a:cubicBezTo>
                  <a:pt x="1110360" y="35719"/>
                  <a:pt x="1209214" y="78581"/>
                  <a:pt x="1310975" y="110728"/>
                </a:cubicBezTo>
                <a:cubicBezTo>
                  <a:pt x="1296437" y="146447"/>
                  <a:pt x="1281900" y="139303"/>
                  <a:pt x="1267362" y="135731"/>
                </a:cubicBezTo>
                <a:cubicBezTo>
                  <a:pt x="1180139" y="121445"/>
                  <a:pt x="1090008" y="110728"/>
                  <a:pt x="1005692" y="71437"/>
                </a:cubicBezTo>
                <a:cubicBezTo>
                  <a:pt x="985339" y="64294"/>
                  <a:pt x="962080" y="64294"/>
                  <a:pt x="953358" y="89297"/>
                </a:cubicBezTo>
                <a:cubicBezTo>
                  <a:pt x="938820" y="125016"/>
                  <a:pt x="959172" y="146447"/>
                  <a:pt x="979525" y="164307"/>
                </a:cubicBezTo>
                <a:cubicBezTo>
                  <a:pt x="1014414" y="196453"/>
                  <a:pt x="1055118" y="189310"/>
                  <a:pt x="1092915" y="192882"/>
                </a:cubicBezTo>
                <a:cubicBezTo>
                  <a:pt x="1197583" y="210741"/>
                  <a:pt x="1247011" y="260747"/>
                  <a:pt x="1270270" y="375047"/>
                </a:cubicBezTo>
                <a:cubicBezTo>
                  <a:pt x="1180139" y="328613"/>
                  <a:pt x="1090008" y="385763"/>
                  <a:pt x="1002784" y="353615"/>
                </a:cubicBezTo>
                <a:cubicBezTo>
                  <a:pt x="979525" y="346472"/>
                  <a:pt x="944635" y="357188"/>
                  <a:pt x="956265" y="396479"/>
                </a:cubicBezTo>
                <a:cubicBezTo>
                  <a:pt x="967894" y="432198"/>
                  <a:pt x="1005692" y="460772"/>
                  <a:pt x="938820" y="453629"/>
                </a:cubicBezTo>
                <a:cubicBezTo>
                  <a:pt x="889393" y="450056"/>
                  <a:pt x="874856" y="407194"/>
                  <a:pt x="860319" y="360759"/>
                </a:cubicBezTo>
                <a:cubicBezTo>
                  <a:pt x="848689" y="335757"/>
                  <a:pt x="816707" y="321469"/>
                  <a:pt x="793447" y="335757"/>
                </a:cubicBezTo>
                <a:cubicBezTo>
                  <a:pt x="764373" y="350044"/>
                  <a:pt x="773095" y="389335"/>
                  <a:pt x="773095" y="417910"/>
                </a:cubicBezTo>
                <a:cubicBezTo>
                  <a:pt x="770187" y="471488"/>
                  <a:pt x="793447" y="496491"/>
                  <a:pt x="834151" y="507206"/>
                </a:cubicBezTo>
                <a:cubicBezTo>
                  <a:pt x="883579" y="521494"/>
                  <a:pt x="933005" y="539354"/>
                  <a:pt x="996969" y="560785"/>
                </a:cubicBezTo>
                <a:cubicBezTo>
                  <a:pt x="927190" y="596503"/>
                  <a:pt x="874856" y="589360"/>
                  <a:pt x="822522" y="560785"/>
                </a:cubicBezTo>
                <a:cubicBezTo>
                  <a:pt x="758558" y="528637"/>
                  <a:pt x="674242" y="485775"/>
                  <a:pt x="621908" y="525066"/>
                </a:cubicBezTo>
                <a:cubicBezTo>
                  <a:pt x="543407" y="582216"/>
                  <a:pt x="479443" y="546497"/>
                  <a:pt x="409664" y="535781"/>
                </a:cubicBezTo>
                <a:cubicBezTo>
                  <a:pt x="264290" y="514350"/>
                  <a:pt x="354422" y="482204"/>
                  <a:pt x="209049" y="464344"/>
                </a:cubicBezTo>
                <a:cubicBezTo>
                  <a:pt x="150900" y="457200"/>
                  <a:pt x="89843" y="428625"/>
                  <a:pt x="5527" y="467916"/>
                </a:cubicBezTo>
                <a:cubicBezTo>
                  <a:pt x="386404" y="675085"/>
                  <a:pt x="566666" y="660797"/>
                  <a:pt x="906838" y="914400"/>
                </a:cubicBezTo>
                <a:cubicBezTo>
                  <a:pt x="892301" y="939404"/>
                  <a:pt x="877764" y="928688"/>
                  <a:pt x="863226" y="925116"/>
                </a:cubicBezTo>
                <a:cubicBezTo>
                  <a:pt x="839967" y="921544"/>
                  <a:pt x="810892" y="907256"/>
                  <a:pt x="805077" y="953691"/>
                </a:cubicBezTo>
                <a:cubicBezTo>
                  <a:pt x="802169" y="989410"/>
                  <a:pt x="819615" y="1007269"/>
                  <a:pt x="848689" y="1010841"/>
                </a:cubicBezTo>
                <a:cubicBezTo>
                  <a:pt x="933005" y="1025129"/>
                  <a:pt x="1008599" y="1075135"/>
                  <a:pt x="1084193" y="1117997"/>
                </a:cubicBezTo>
                <a:cubicBezTo>
                  <a:pt x="1119082" y="1135857"/>
                  <a:pt x="1156879" y="1160860"/>
                  <a:pt x="1142342" y="1225153"/>
                </a:cubicBezTo>
                <a:cubicBezTo>
                  <a:pt x="1113268" y="1243013"/>
                  <a:pt x="1092915" y="1218009"/>
                  <a:pt x="1069655" y="1214438"/>
                </a:cubicBezTo>
                <a:cubicBezTo>
                  <a:pt x="1046396" y="1210866"/>
                  <a:pt x="991154" y="1225153"/>
                  <a:pt x="1005692" y="1235869"/>
                </a:cubicBezTo>
                <a:cubicBezTo>
                  <a:pt x="1072563" y="1275159"/>
                  <a:pt x="950450" y="1371600"/>
                  <a:pt x="1031858" y="1371600"/>
                </a:cubicBezTo>
                <a:cubicBezTo>
                  <a:pt x="1165601" y="1371600"/>
                  <a:pt x="1238288" y="1543050"/>
                  <a:pt x="1366216" y="1546622"/>
                </a:cubicBezTo>
                <a:cubicBezTo>
                  <a:pt x="1386568" y="1546622"/>
                  <a:pt x="1395290" y="1578770"/>
                  <a:pt x="1395290" y="1603772"/>
                </a:cubicBezTo>
                <a:cubicBezTo>
                  <a:pt x="1395290" y="1635920"/>
                  <a:pt x="1374939" y="1639491"/>
                  <a:pt x="1354586" y="1643063"/>
                </a:cubicBezTo>
                <a:cubicBezTo>
                  <a:pt x="1322604" y="1646635"/>
                  <a:pt x="1287715" y="1603772"/>
                  <a:pt x="1247011" y="1664494"/>
                </a:cubicBezTo>
                <a:cubicBezTo>
                  <a:pt x="1322604" y="1700213"/>
                  <a:pt x="1401105" y="1735932"/>
                  <a:pt x="1398198" y="1857375"/>
                </a:cubicBezTo>
                <a:cubicBezTo>
                  <a:pt x="1398198" y="1889523"/>
                  <a:pt x="1430180" y="1903810"/>
                  <a:pt x="1453440" y="1910954"/>
                </a:cubicBezTo>
                <a:cubicBezTo>
                  <a:pt x="1494144" y="1925241"/>
                  <a:pt x="1526126" y="1946673"/>
                  <a:pt x="1549386" y="1993106"/>
                </a:cubicBezTo>
                <a:cubicBezTo>
                  <a:pt x="1549386" y="2003822"/>
                  <a:pt x="1549386" y="2010966"/>
                  <a:pt x="1549386" y="2021681"/>
                </a:cubicBezTo>
                <a:cubicBezTo>
                  <a:pt x="1543571" y="2132410"/>
                  <a:pt x="1485422" y="2128838"/>
                  <a:pt x="1421458" y="2110978"/>
                </a:cubicBezTo>
                <a:cubicBezTo>
                  <a:pt x="1345864" y="2089547"/>
                  <a:pt x="1270270" y="2046685"/>
                  <a:pt x="1188861" y="2085976"/>
                </a:cubicBezTo>
                <a:cubicBezTo>
                  <a:pt x="1302252" y="2139554"/>
                  <a:pt x="1427272" y="2143126"/>
                  <a:pt x="1531941" y="2218135"/>
                </a:cubicBezTo>
                <a:cubicBezTo>
                  <a:pt x="1142342" y="2232422"/>
                  <a:pt x="799262" y="1993106"/>
                  <a:pt x="421293" y="1900238"/>
                </a:cubicBezTo>
                <a:cubicBezTo>
                  <a:pt x="432923" y="1960960"/>
                  <a:pt x="464905" y="1975247"/>
                  <a:pt x="491072" y="1982391"/>
                </a:cubicBezTo>
                <a:cubicBezTo>
                  <a:pt x="630630" y="2028825"/>
                  <a:pt x="752743" y="2121695"/>
                  <a:pt x="880671" y="2200276"/>
                </a:cubicBezTo>
                <a:cubicBezTo>
                  <a:pt x="933005" y="2232422"/>
                  <a:pt x="970802" y="2268142"/>
                  <a:pt x="991154" y="2336007"/>
                </a:cubicBezTo>
                <a:cubicBezTo>
                  <a:pt x="1008599" y="2400300"/>
                  <a:pt x="1043489" y="2428875"/>
                  <a:pt x="1107453" y="2411016"/>
                </a:cubicBezTo>
                <a:cubicBezTo>
                  <a:pt x="1159787" y="2396729"/>
                  <a:pt x="1215029" y="2403873"/>
                  <a:pt x="1270270" y="2411016"/>
                </a:cubicBezTo>
                <a:cubicBezTo>
                  <a:pt x="1331326" y="2418160"/>
                  <a:pt x="1401105" y="2489597"/>
                  <a:pt x="1386568" y="2528889"/>
                </a:cubicBezTo>
                <a:cubicBezTo>
                  <a:pt x="1357494" y="2593182"/>
                  <a:pt x="1308067" y="2561035"/>
                  <a:pt x="1267362" y="2553891"/>
                </a:cubicBezTo>
                <a:cubicBezTo>
                  <a:pt x="1217936" y="2546748"/>
                  <a:pt x="1127805" y="2528889"/>
                  <a:pt x="1127805" y="2536032"/>
                </a:cubicBezTo>
                <a:cubicBezTo>
                  <a:pt x="1095822" y="2696766"/>
                  <a:pt x="1023136" y="2575322"/>
                  <a:pt x="970802" y="2575322"/>
                </a:cubicBezTo>
                <a:cubicBezTo>
                  <a:pt x="921375" y="2575322"/>
                  <a:pt x="871949" y="2557463"/>
                  <a:pt x="825429" y="2543176"/>
                </a:cubicBezTo>
                <a:cubicBezTo>
                  <a:pt x="764373" y="2525316"/>
                  <a:pt x="709132" y="2557463"/>
                  <a:pt x="650982" y="2564607"/>
                </a:cubicBezTo>
                <a:cubicBezTo>
                  <a:pt x="598648" y="2571751"/>
                  <a:pt x="627722" y="2664620"/>
                  <a:pt x="595740" y="2703909"/>
                </a:cubicBezTo>
                <a:cubicBezTo>
                  <a:pt x="589926" y="2714626"/>
                  <a:pt x="584111" y="2714626"/>
                  <a:pt x="578296" y="2714626"/>
                </a:cubicBezTo>
                <a:cubicBezTo>
                  <a:pt x="560851" y="2993232"/>
                  <a:pt x="255568" y="2925366"/>
                  <a:pt x="255568" y="2936081"/>
                </a:cubicBezTo>
                <a:cubicBezTo>
                  <a:pt x="229401" y="2953941"/>
                  <a:pt x="197419" y="2911079"/>
                  <a:pt x="165437" y="2953941"/>
                </a:cubicBezTo>
                <a:cubicBezTo>
                  <a:pt x="302087" y="3150394"/>
                  <a:pt x="511425" y="3196828"/>
                  <a:pt x="697501" y="3343275"/>
                </a:cubicBezTo>
                <a:cubicBezTo>
                  <a:pt x="543407" y="3393282"/>
                  <a:pt x="453275" y="3221832"/>
                  <a:pt x="339884" y="3243263"/>
                </a:cubicBezTo>
                <a:cubicBezTo>
                  <a:pt x="284643" y="3296842"/>
                  <a:pt x="450368" y="3382566"/>
                  <a:pt x="290458" y="3407569"/>
                </a:cubicBezTo>
                <a:cubicBezTo>
                  <a:pt x="360236" y="3454004"/>
                  <a:pt x="409664" y="3500439"/>
                  <a:pt x="459090" y="3554016"/>
                </a:cubicBezTo>
                <a:cubicBezTo>
                  <a:pt x="543407" y="3650457"/>
                  <a:pt x="560851" y="3714751"/>
                  <a:pt x="520147" y="3843338"/>
                </a:cubicBezTo>
                <a:cubicBezTo>
                  <a:pt x="493979" y="3929063"/>
                  <a:pt x="456183" y="4007645"/>
                  <a:pt x="491072" y="4107657"/>
                </a:cubicBezTo>
                <a:cubicBezTo>
                  <a:pt x="514332" y="4175522"/>
                  <a:pt x="505609" y="4221957"/>
                  <a:pt x="418386" y="4189810"/>
                </a:cubicBezTo>
                <a:cubicBezTo>
                  <a:pt x="325347" y="4157663"/>
                  <a:pt x="290458" y="4218386"/>
                  <a:pt x="313718" y="4339829"/>
                </a:cubicBezTo>
                <a:cubicBezTo>
                  <a:pt x="328254" y="4418410"/>
                  <a:pt x="313718" y="4443413"/>
                  <a:pt x="249753" y="4432698"/>
                </a:cubicBezTo>
                <a:cubicBezTo>
                  <a:pt x="179975" y="4421982"/>
                  <a:pt x="113103" y="4371976"/>
                  <a:pt x="25879" y="4396979"/>
                </a:cubicBezTo>
                <a:cubicBezTo>
                  <a:pt x="95658" y="4539854"/>
                  <a:pt x="243939" y="4496991"/>
                  <a:pt x="325347" y="4632722"/>
                </a:cubicBezTo>
                <a:cubicBezTo>
                  <a:pt x="229401" y="4632722"/>
                  <a:pt x="153807" y="4632722"/>
                  <a:pt x="84029" y="4604147"/>
                </a:cubicBezTo>
                <a:cubicBezTo>
                  <a:pt x="54954" y="4593433"/>
                  <a:pt x="22972" y="4579145"/>
                  <a:pt x="5527" y="4622007"/>
                </a:cubicBezTo>
                <a:cubicBezTo>
                  <a:pt x="-14826" y="4672014"/>
                  <a:pt x="25879" y="4689872"/>
                  <a:pt x="49139" y="4697016"/>
                </a:cubicBezTo>
                <a:cubicBezTo>
                  <a:pt x="116011" y="4722019"/>
                  <a:pt x="168344" y="4779170"/>
                  <a:pt x="226494" y="4825604"/>
                </a:cubicBezTo>
                <a:cubicBezTo>
                  <a:pt x="351514" y="4925616"/>
                  <a:pt x="488165" y="5011341"/>
                  <a:pt x="592833" y="5175647"/>
                </a:cubicBezTo>
                <a:cubicBezTo>
                  <a:pt x="461997" y="5132785"/>
                  <a:pt x="363144" y="5032772"/>
                  <a:pt x="238123" y="5014913"/>
                </a:cubicBezTo>
                <a:cubicBezTo>
                  <a:pt x="345700" y="5164932"/>
                  <a:pt x="482350" y="5264944"/>
                  <a:pt x="610278" y="5375673"/>
                </a:cubicBezTo>
                <a:cubicBezTo>
                  <a:pt x="648075" y="5407819"/>
                  <a:pt x="685872" y="5429250"/>
                  <a:pt x="691686" y="5497116"/>
                </a:cubicBezTo>
                <a:cubicBezTo>
                  <a:pt x="709132" y="5629276"/>
                  <a:pt x="755650" y="5736432"/>
                  <a:pt x="860319" y="5793582"/>
                </a:cubicBezTo>
                <a:cubicBezTo>
                  <a:pt x="860319" y="5793582"/>
                  <a:pt x="854504" y="5815013"/>
                  <a:pt x="851597" y="5825729"/>
                </a:cubicBezTo>
                <a:cubicBezTo>
                  <a:pt x="787632" y="5829301"/>
                  <a:pt x="738206" y="5750720"/>
                  <a:pt x="659704" y="5779295"/>
                </a:cubicBezTo>
                <a:cubicBezTo>
                  <a:pt x="738206" y="5886451"/>
                  <a:pt x="802169" y="5979319"/>
                  <a:pt x="909746" y="6029326"/>
                </a:cubicBezTo>
                <a:cubicBezTo>
                  <a:pt x="996969" y="6068616"/>
                  <a:pt x="1104545" y="6093620"/>
                  <a:pt x="1168509" y="6222207"/>
                </a:cubicBezTo>
                <a:cubicBezTo>
                  <a:pt x="1095822" y="6247210"/>
                  <a:pt x="1040581" y="6215063"/>
                  <a:pt x="985339" y="6193632"/>
                </a:cubicBezTo>
                <a:cubicBezTo>
                  <a:pt x="901023" y="6157913"/>
                  <a:pt x="816707" y="6118623"/>
                  <a:pt x="732391" y="6082904"/>
                </a:cubicBezTo>
                <a:cubicBezTo>
                  <a:pt x="700408" y="6068616"/>
                  <a:pt x="665519" y="6061472"/>
                  <a:pt x="645167" y="6125766"/>
                </a:cubicBezTo>
                <a:cubicBezTo>
                  <a:pt x="752743" y="6140053"/>
                  <a:pt x="816707" y="6225779"/>
                  <a:pt x="883579" y="6307932"/>
                </a:cubicBezTo>
                <a:cubicBezTo>
                  <a:pt x="921375" y="6354366"/>
                  <a:pt x="953358" y="6415088"/>
                  <a:pt x="1020229" y="6393657"/>
                </a:cubicBezTo>
                <a:cubicBezTo>
                  <a:pt x="1055118" y="6382942"/>
                  <a:pt x="1078378" y="6415088"/>
                  <a:pt x="1075471" y="6457950"/>
                </a:cubicBezTo>
                <a:cubicBezTo>
                  <a:pt x="1060933" y="6607970"/>
                  <a:pt x="1145250" y="6657976"/>
                  <a:pt x="1232473" y="6686551"/>
                </a:cubicBezTo>
                <a:cubicBezTo>
                  <a:pt x="1360401" y="6729413"/>
                  <a:pt x="1473792" y="6815138"/>
                  <a:pt x="1592997" y="6886576"/>
                </a:cubicBezTo>
                <a:lnTo>
                  <a:pt x="5511704" y="6886576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26E8025-6F74-D280-F2CC-DC7936EB0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005" y="473546"/>
            <a:ext cx="4038602" cy="1962006"/>
          </a:xfrm>
        </p:spPr>
        <p:txBody>
          <a:bodyPr>
            <a:normAutofit/>
          </a:bodyPr>
          <a:lstStyle/>
          <a:p>
            <a:r>
              <a:rPr lang="sv-SE" b="1" i="1" dirty="0"/>
              <a:t>Betalningsinfo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8645469-2D7C-EA99-1CE2-4BE8DF527C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7533" y="1112570"/>
            <a:ext cx="4816267" cy="8471437"/>
          </a:xfrm>
        </p:spPr>
        <p:txBody>
          <a:bodyPr anchor="ctr">
            <a:normAutofit/>
          </a:bodyPr>
          <a:lstStyle/>
          <a:p>
            <a:endParaRPr lang="sv-SE" sz="3200" b="1" dirty="0">
              <a:highlight>
                <a:srgbClr val="FFFF00"/>
              </a:highlight>
            </a:endParaRPr>
          </a:p>
          <a:p>
            <a:endParaRPr lang="sv-SE" sz="3200" b="1" dirty="0">
              <a:highlight>
                <a:srgbClr val="FFFF00"/>
              </a:highlight>
            </a:endParaRPr>
          </a:p>
          <a:p>
            <a:endParaRPr lang="sv-SE" sz="3200" b="1" dirty="0">
              <a:highlight>
                <a:srgbClr val="FFFF00"/>
              </a:highlight>
            </a:endParaRPr>
          </a:p>
          <a:p>
            <a:endParaRPr lang="sv-SE" sz="2500" i="1" dirty="0"/>
          </a:p>
          <a:p>
            <a:pPr marL="457200" lvl="1" indent="0">
              <a:buNone/>
            </a:pPr>
            <a:r>
              <a:rPr lang="sv-SE" sz="2500" b="1" dirty="0"/>
              <a:t>	5668-3303</a:t>
            </a:r>
          </a:p>
          <a:p>
            <a:pPr marL="457200" lvl="1" indent="0">
              <a:buNone/>
            </a:pPr>
            <a:endParaRPr lang="sv-SE" sz="2500" b="1" dirty="0"/>
          </a:p>
          <a:p>
            <a:pPr marL="457200" lvl="1" indent="0">
              <a:buNone/>
            </a:pPr>
            <a:endParaRPr lang="sv-SE" sz="2500" b="1" dirty="0"/>
          </a:p>
          <a:p>
            <a:pPr marL="457200" lvl="1" indent="0">
              <a:buNone/>
            </a:pPr>
            <a:endParaRPr lang="sv-SE" sz="2500" b="1" dirty="0"/>
          </a:p>
          <a:p>
            <a:pPr marL="457200" lvl="1" indent="0">
              <a:buNone/>
            </a:pPr>
            <a:endParaRPr lang="sv-SE" sz="2500" b="1" dirty="0"/>
          </a:p>
          <a:p>
            <a:pPr marL="457200" lvl="1" indent="0">
              <a:buNone/>
            </a:pPr>
            <a:r>
              <a:rPr lang="sv-SE" sz="2500" b="1" dirty="0"/>
              <a:t>123 062 1441</a:t>
            </a:r>
          </a:p>
          <a:p>
            <a:pPr lvl="2"/>
            <a:endParaRPr lang="sv-SE" sz="2500" dirty="0"/>
          </a:p>
          <a:p>
            <a:pPr lvl="2"/>
            <a:endParaRPr lang="sv-SE" sz="2500" dirty="0"/>
          </a:p>
          <a:p>
            <a:pPr lvl="2"/>
            <a:endParaRPr lang="sv-SE" sz="2500" dirty="0"/>
          </a:p>
          <a:p>
            <a:pPr lvl="2"/>
            <a:endParaRPr lang="sv-SE" sz="2500" dirty="0"/>
          </a:p>
          <a:p>
            <a:pPr lvl="2"/>
            <a:endParaRPr lang="sv-SE" sz="2500" dirty="0"/>
          </a:p>
          <a:p>
            <a:pPr lvl="2"/>
            <a:endParaRPr lang="sv-SE" sz="2500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7356CE3-5D50-C3E8-DF9D-CFA2CD5E3D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9914140"/>
            <a:ext cx="2743200" cy="56949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ED5B407-9BB1-439A-A48E-155ABD814F07}" type="datetime1">
              <a:rPr lang="sv-SE" smtClean="0"/>
              <a:pPr>
                <a:spcAft>
                  <a:spcPts val="600"/>
                </a:spcAft>
              </a:pPr>
              <a:t>2024-05-06</a:t>
            </a:fld>
            <a:endParaRPr lang="en-US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CE7B684-94D2-345A-56B7-40818B8BC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9914140"/>
            <a:ext cx="4114800" cy="569493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8" name="Bildobjekt 7" descr="En bild som visar Mobiltelefon, pryl, Portabel kommunikationsenhet, Kommunikationsenhet">
            <a:extLst>
              <a:ext uri="{FF2B5EF4-FFF2-40B4-BE49-F238E27FC236}">
                <a16:creationId xmlns:a16="http://schemas.microsoft.com/office/drawing/2014/main" id="{19176EF1-EAE0-AA8A-6F8E-1592988094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642575" y="5548952"/>
            <a:ext cx="2382044" cy="1251788"/>
          </a:xfrm>
          <a:prstGeom prst="rect">
            <a:avLst/>
          </a:prstGeom>
        </p:spPr>
      </p:pic>
      <p:pic>
        <p:nvPicPr>
          <p:cNvPr id="13" name="Bildobjekt 12" descr="En bild som visar text, Teckensnitt, vit, Grafik">
            <a:extLst>
              <a:ext uri="{FF2B5EF4-FFF2-40B4-BE49-F238E27FC236}">
                <a16:creationId xmlns:a16="http://schemas.microsoft.com/office/drawing/2014/main" id="{BB437558-D702-9BFA-1286-66550E5780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3297303" y="3291616"/>
            <a:ext cx="3535250" cy="1856006"/>
          </a:xfrm>
          <a:prstGeom prst="rect">
            <a:avLst/>
          </a:prstGeom>
        </p:spPr>
      </p:pic>
      <p:sp>
        <p:nvSpPr>
          <p:cNvPr id="14" name="textruta 13">
            <a:extLst>
              <a:ext uri="{FF2B5EF4-FFF2-40B4-BE49-F238E27FC236}">
                <a16:creationId xmlns:a16="http://schemas.microsoft.com/office/drawing/2014/main" id="{F56CEEE9-67DE-D6FE-C61C-0291ABFE9D39}"/>
              </a:ext>
            </a:extLst>
          </p:cNvPr>
          <p:cNvSpPr txBox="1"/>
          <p:nvPr/>
        </p:nvSpPr>
        <p:spPr>
          <a:xfrm rot="21113908">
            <a:off x="1566196" y="2085883"/>
            <a:ext cx="2594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FF"/>
                </a:highlight>
              </a:rPr>
              <a:t>Betalas senast 15/6 -24</a:t>
            </a:r>
          </a:p>
        </p:txBody>
      </p:sp>
    </p:spTree>
    <p:extLst>
      <p:ext uri="{BB962C8B-B14F-4D97-AF65-F5344CB8AC3E}">
        <p14:creationId xmlns:p14="http://schemas.microsoft.com/office/powerpoint/2010/main" val="35945799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882</TotalTime>
  <Words>123</Words>
  <Application>Microsoft Office PowerPoint</Application>
  <PresentationFormat>Anpassad</PresentationFormat>
  <Paragraphs>53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Calibri Light</vt:lpstr>
      <vt:lpstr>Arial</vt:lpstr>
      <vt:lpstr>Calibri</vt:lpstr>
      <vt:lpstr>Office-tema</vt:lpstr>
      <vt:lpstr>PowerPoint-presentation</vt:lpstr>
      <vt:lpstr>Agenda  </vt:lpstr>
      <vt:lpstr>Noterbara händelser som positivt har påverkat kassabehållningen 2023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Betalningsinfo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Mikael</dc:creator>
  <cp:lastModifiedBy>Mikael Norling</cp:lastModifiedBy>
  <cp:revision>13</cp:revision>
  <dcterms:modified xsi:type="dcterms:W3CDTF">2024-05-06T15:30:46Z</dcterms:modified>
</cp:coreProperties>
</file>