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0.jpg" ContentType="image/pn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6" r:id="rId1"/>
  </p:sldMasterIdLst>
  <p:notesMasterIdLst>
    <p:notesMasterId r:id="rId11"/>
  </p:notesMasterIdLst>
  <p:sldIdLst>
    <p:sldId id="264" r:id="rId2"/>
    <p:sldId id="278" r:id="rId3"/>
    <p:sldId id="280" r:id="rId4"/>
    <p:sldId id="267" r:id="rId5"/>
    <p:sldId id="281" r:id="rId6"/>
    <p:sldId id="269" r:id="rId7"/>
    <p:sldId id="279" r:id="rId8"/>
    <p:sldId id="277" r:id="rId9"/>
    <p:sldId id="276" r:id="rId10"/>
  </p:sldIdLst>
  <p:sldSz cx="12192000" cy="10696575"/>
  <p:notesSz cx="12192000" cy="106965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B99BA-2941-4221-A229-3C7FBEC0C8AF}" v="52" dt="2024-05-06T15:30:31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Norling" userId="d201242a068429b3" providerId="LiveId" clId="{789B99BA-2941-4221-A229-3C7FBEC0C8AF}"/>
    <pc:docChg chg="undo custSel addSld modSld">
      <pc:chgData name="Mikael Norling" userId="d201242a068429b3" providerId="LiveId" clId="{789B99BA-2941-4221-A229-3C7FBEC0C8AF}" dt="2024-05-06T15:30:37.829" v="203" actId="1076"/>
      <pc:docMkLst>
        <pc:docMk/>
      </pc:docMkLst>
      <pc:sldChg chg="delSp modSp mod">
        <pc:chgData name="Mikael Norling" userId="d201242a068429b3" providerId="LiveId" clId="{789B99BA-2941-4221-A229-3C7FBEC0C8AF}" dt="2024-05-06T15:21:19.967" v="160" actId="2"/>
        <pc:sldMkLst>
          <pc:docMk/>
          <pc:sldMk cId="0" sldId="264"/>
        </pc:sldMkLst>
        <pc:spChg chg="del">
          <ac:chgData name="Mikael Norling" userId="d201242a068429b3" providerId="LiveId" clId="{789B99BA-2941-4221-A229-3C7FBEC0C8AF}" dt="2024-05-06T14:26:56.860" v="8" actId="478"/>
          <ac:spMkLst>
            <pc:docMk/>
            <pc:sldMk cId="0" sldId="264"/>
            <ac:spMk id="4" creationId="{845A09DA-8B8B-1CE2-B495-930083E3F690}"/>
          </ac:spMkLst>
        </pc:spChg>
        <pc:spChg chg="del mod">
          <ac:chgData name="Mikael Norling" userId="d201242a068429b3" providerId="LiveId" clId="{789B99BA-2941-4221-A229-3C7FBEC0C8AF}" dt="2024-05-06T14:30:08.314" v="21" actId="478"/>
          <ac:spMkLst>
            <pc:docMk/>
            <pc:sldMk cId="0" sldId="264"/>
            <ac:spMk id="7" creationId="{15968EA3-A693-464C-8EBE-1B77A3FB8A5C}"/>
          </ac:spMkLst>
        </pc:spChg>
        <pc:spChg chg="mod">
          <ac:chgData name="Mikael Norling" userId="d201242a068429b3" providerId="LiveId" clId="{789B99BA-2941-4221-A229-3C7FBEC0C8AF}" dt="2024-05-06T15:21:19.967" v="160" actId="2"/>
          <ac:spMkLst>
            <pc:docMk/>
            <pc:sldMk cId="0" sldId="264"/>
            <ac:spMk id="263" creationId="{00000000-0000-0000-0000-000000000000}"/>
          </ac:spMkLst>
        </pc:spChg>
        <pc:spChg chg="mod">
          <ac:chgData name="Mikael Norling" userId="d201242a068429b3" providerId="LiveId" clId="{789B99BA-2941-4221-A229-3C7FBEC0C8AF}" dt="2024-05-06T14:25:35.224" v="7" actId="20577"/>
          <ac:spMkLst>
            <pc:docMk/>
            <pc:sldMk cId="0" sldId="264"/>
            <ac:spMk id="265" creationId="{00000000-0000-0000-0000-000000000000}"/>
          </ac:spMkLst>
        </pc:spChg>
      </pc:sldChg>
      <pc:sldChg chg="addSp delSp modSp mod">
        <pc:chgData name="Mikael Norling" userId="d201242a068429b3" providerId="LiveId" clId="{789B99BA-2941-4221-A229-3C7FBEC0C8AF}" dt="2024-05-06T15:30:37.829" v="203" actId="1076"/>
        <pc:sldMkLst>
          <pc:docMk/>
          <pc:sldMk cId="0" sldId="267"/>
        </pc:sldMkLst>
        <pc:spChg chg="mod">
          <ac:chgData name="Mikael Norling" userId="d201242a068429b3" providerId="LiveId" clId="{789B99BA-2941-4221-A229-3C7FBEC0C8AF}" dt="2024-05-06T15:21:29.625" v="164" actId="2"/>
          <ac:spMkLst>
            <pc:docMk/>
            <pc:sldMk cId="0" sldId="267"/>
            <ac:spMk id="294" creationId="{00000000-0000-0000-0000-000000000000}"/>
          </ac:spMkLst>
        </pc:spChg>
        <pc:spChg chg="mod">
          <ac:chgData name="Mikael Norling" userId="d201242a068429b3" providerId="LiveId" clId="{789B99BA-2941-4221-A229-3C7FBEC0C8AF}" dt="2024-05-06T15:21:31.391" v="165" actId="2"/>
          <ac:spMkLst>
            <pc:docMk/>
            <pc:sldMk cId="0" sldId="267"/>
            <ac:spMk id="298" creationId="{00000000-0000-0000-0000-000000000000}"/>
          </ac:spMkLst>
        </pc:spChg>
        <pc:picChg chg="add mod">
          <ac:chgData name="Mikael Norling" userId="d201242a068429b3" providerId="LiveId" clId="{789B99BA-2941-4221-A229-3C7FBEC0C8AF}" dt="2024-05-06T15:30:37.829" v="203" actId="1076"/>
          <ac:picMkLst>
            <pc:docMk/>
            <pc:sldMk cId="0" sldId="267"/>
            <ac:picMk id="5" creationId="{9800DD91-C83F-D9E6-93BB-E517A2813BE9}"/>
          </ac:picMkLst>
        </pc:picChg>
        <pc:picChg chg="del">
          <ac:chgData name="Mikael Norling" userId="d201242a068429b3" providerId="LiveId" clId="{789B99BA-2941-4221-A229-3C7FBEC0C8AF}" dt="2024-05-06T15:30:26.733" v="201" actId="478"/>
          <ac:picMkLst>
            <pc:docMk/>
            <pc:sldMk cId="0" sldId="267"/>
            <ac:picMk id="7" creationId="{7AA5ACA8-5234-791A-162F-F2C06F5F4241}"/>
          </ac:picMkLst>
        </pc:picChg>
      </pc:sldChg>
      <pc:sldChg chg="addSp delSp modSp mod">
        <pc:chgData name="Mikael Norling" userId="d201242a068429b3" providerId="LiveId" clId="{789B99BA-2941-4221-A229-3C7FBEC0C8AF}" dt="2024-05-06T15:21:39.804" v="166" actId="2"/>
        <pc:sldMkLst>
          <pc:docMk/>
          <pc:sldMk cId="0" sldId="269"/>
        </pc:sldMkLst>
        <pc:spChg chg="mod">
          <ac:chgData name="Mikael Norling" userId="d201242a068429b3" providerId="LiveId" clId="{789B99BA-2941-4221-A229-3C7FBEC0C8AF}" dt="2024-05-06T15:21:39.804" v="166" actId="2"/>
          <ac:spMkLst>
            <pc:docMk/>
            <pc:sldMk cId="0" sldId="269"/>
            <ac:spMk id="306" creationId="{00000000-0000-0000-0000-000000000000}"/>
          </ac:spMkLst>
        </pc:spChg>
        <pc:graphicFrameChg chg="add mod">
          <ac:chgData name="Mikael Norling" userId="d201242a068429b3" providerId="LiveId" clId="{789B99BA-2941-4221-A229-3C7FBEC0C8AF}" dt="2024-05-06T14:42:18.217" v="24"/>
          <ac:graphicFrameMkLst>
            <pc:docMk/>
            <pc:sldMk cId="0" sldId="269"/>
            <ac:graphicFrameMk id="4" creationId="{36F22DDD-0F5C-646D-9542-C17792F80718}"/>
          </ac:graphicFrameMkLst>
        </pc:graphicFrameChg>
        <pc:picChg chg="del">
          <ac:chgData name="Mikael Norling" userId="d201242a068429b3" providerId="LiveId" clId="{789B99BA-2941-4221-A229-3C7FBEC0C8AF}" dt="2024-05-06T14:42:15.293" v="23" actId="478"/>
          <ac:picMkLst>
            <pc:docMk/>
            <pc:sldMk cId="0" sldId="269"/>
            <ac:picMk id="5" creationId="{493DF00B-F5B1-5A5C-186C-38F68E05515C}"/>
          </ac:picMkLst>
        </pc:picChg>
        <pc:picChg chg="add del mod">
          <ac:chgData name="Mikael Norling" userId="d201242a068429b3" providerId="LiveId" clId="{789B99BA-2941-4221-A229-3C7FBEC0C8AF}" dt="2024-05-06T14:54:15.758" v="88" actId="478"/>
          <ac:picMkLst>
            <pc:docMk/>
            <pc:sldMk cId="0" sldId="269"/>
            <ac:picMk id="6" creationId="{DEDAF94F-7F99-03F3-5114-61717ADBB990}"/>
          </ac:picMkLst>
        </pc:picChg>
        <pc:picChg chg="add mod">
          <ac:chgData name="Mikael Norling" userId="d201242a068429b3" providerId="LiveId" clId="{789B99BA-2941-4221-A229-3C7FBEC0C8AF}" dt="2024-05-06T14:54:43.561" v="93" actId="1076"/>
          <ac:picMkLst>
            <pc:docMk/>
            <pc:sldMk cId="0" sldId="269"/>
            <ac:picMk id="7" creationId="{033D78AB-1DEE-4B98-C1A9-847887EA790E}"/>
          </ac:picMkLst>
        </pc:picChg>
      </pc:sldChg>
      <pc:sldChg chg="addSp delSp modSp mod">
        <pc:chgData name="Mikael Norling" userId="d201242a068429b3" providerId="LiveId" clId="{789B99BA-2941-4221-A229-3C7FBEC0C8AF}" dt="2024-05-06T15:25:49.509" v="200"/>
        <pc:sldMkLst>
          <pc:docMk/>
          <pc:sldMk cId="359457994" sldId="276"/>
        </pc:sldMkLst>
        <pc:spChg chg="mod">
          <ac:chgData name="Mikael Norling" userId="d201242a068429b3" providerId="LiveId" clId="{789B99BA-2941-4221-A229-3C7FBEC0C8AF}" dt="2024-05-06T15:01:57.233" v="132" actId="114"/>
          <ac:spMkLst>
            <pc:docMk/>
            <pc:sldMk cId="359457994" sldId="276"/>
            <ac:spMk id="2" creationId="{126E8025-6F74-D280-F2CC-DC7936EB077F}"/>
          </ac:spMkLst>
        </pc:spChg>
        <pc:spChg chg="mod">
          <ac:chgData name="Mikael Norling" userId="d201242a068429b3" providerId="LiveId" clId="{789B99BA-2941-4221-A229-3C7FBEC0C8AF}" dt="2024-05-06T15:01:34.232" v="129" actId="6549"/>
          <ac:spMkLst>
            <pc:docMk/>
            <pc:sldMk cId="359457994" sldId="276"/>
            <ac:spMk id="3" creationId="{18645469-2D7C-EA99-1CE2-4BE8DF527C23}"/>
          </ac:spMkLst>
        </pc:spChg>
        <pc:spChg chg="del">
          <ac:chgData name="Mikael Norling" userId="d201242a068429b3" providerId="LiveId" clId="{789B99BA-2941-4221-A229-3C7FBEC0C8AF}" dt="2024-05-06T15:00:06.839" v="115" actId="478"/>
          <ac:spMkLst>
            <pc:docMk/>
            <pc:sldMk cId="359457994" sldId="276"/>
            <ac:spMk id="6" creationId="{C50728C7-F486-1960-D888-2AA6CEFEC6DE}"/>
          </ac:spMkLst>
        </pc:spChg>
        <pc:spChg chg="add del mod">
          <ac:chgData name="Mikael Norling" userId="d201242a068429b3" providerId="LiveId" clId="{789B99BA-2941-4221-A229-3C7FBEC0C8AF}" dt="2024-05-06T15:02:30.153" v="133" actId="478"/>
          <ac:spMkLst>
            <pc:docMk/>
            <pc:sldMk cId="359457994" sldId="276"/>
            <ac:spMk id="9" creationId="{9A7AC0F9-DDBD-0E01-1384-097EC96A9179}"/>
          </ac:spMkLst>
        </pc:spChg>
        <pc:spChg chg="add mod">
          <ac:chgData name="Mikael Norling" userId="d201242a068429b3" providerId="LiveId" clId="{789B99BA-2941-4221-A229-3C7FBEC0C8AF}" dt="2024-05-06T15:25:49.509" v="200"/>
          <ac:spMkLst>
            <pc:docMk/>
            <pc:sldMk cId="359457994" sldId="276"/>
            <ac:spMk id="14" creationId="{F56CEEE9-67DE-D6FE-C61C-0291ABFE9D39}"/>
          </ac:spMkLst>
        </pc:spChg>
        <pc:picChg chg="add mod">
          <ac:chgData name="Mikael Norling" userId="d201242a068429b3" providerId="LiveId" clId="{789B99BA-2941-4221-A229-3C7FBEC0C8AF}" dt="2024-05-06T15:00:19.004" v="118" actId="1076"/>
          <ac:picMkLst>
            <pc:docMk/>
            <pc:sldMk cId="359457994" sldId="276"/>
            <ac:picMk id="8" creationId="{19176EF1-EAE0-AA8A-6F8E-1592988094B5}"/>
          </ac:picMkLst>
        </pc:picChg>
        <pc:picChg chg="add mod">
          <ac:chgData name="Mikael Norling" userId="d201242a068429b3" providerId="LiveId" clId="{789B99BA-2941-4221-A229-3C7FBEC0C8AF}" dt="2024-05-06T15:01:30.575" v="128" actId="1076"/>
          <ac:picMkLst>
            <pc:docMk/>
            <pc:sldMk cId="359457994" sldId="276"/>
            <ac:picMk id="13" creationId="{BB437558-D702-9BFA-1286-66550E57803E}"/>
          </ac:picMkLst>
        </pc:picChg>
      </pc:sldChg>
      <pc:sldChg chg="modSp mod modShow">
        <pc:chgData name="Mikael Norling" userId="d201242a068429b3" providerId="LiveId" clId="{789B99BA-2941-4221-A229-3C7FBEC0C8AF}" dt="2024-05-06T15:14:43.273" v="138" actId="6549"/>
        <pc:sldMkLst>
          <pc:docMk/>
          <pc:sldMk cId="3334983374" sldId="278"/>
        </pc:sldMkLst>
        <pc:spChg chg="mod">
          <ac:chgData name="Mikael Norling" userId="d201242a068429b3" providerId="LiveId" clId="{789B99BA-2941-4221-A229-3C7FBEC0C8AF}" dt="2024-05-06T15:14:43.273" v="138" actId="6549"/>
          <ac:spMkLst>
            <pc:docMk/>
            <pc:sldMk cId="3334983374" sldId="278"/>
            <ac:spMk id="6" creationId="{5AA3C21F-6C20-1824-1A8D-E5D5BCC27E67}"/>
          </ac:spMkLst>
        </pc:spChg>
      </pc:sldChg>
      <pc:sldChg chg="addSp delSp modSp mod modAnim">
        <pc:chgData name="Mikael Norling" userId="d201242a068429b3" providerId="LiveId" clId="{789B99BA-2941-4221-A229-3C7FBEC0C8AF}" dt="2024-05-06T15:21:43.763" v="168" actId="2"/>
        <pc:sldMkLst>
          <pc:docMk/>
          <pc:sldMk cId="3643212780" sldId="279"/>
        </pc:sldMkLst>
        <pc:spChg chg="add del mod">
          <ac:chgData name="Mikael Norling" userId="d201242a068429b3" providerId="LiveId" clId="{789B99BA-2941-4221-A229-3C7FBEC0C8AF}" dt="2024-05-06T14:55:33.607" v="95" actId="20577"/>
          <ac:spMkLst>
            <pc:docMk/>
            <pc:sldMk cId="3643212780" sldId="279"/>
            <ac:spMk id="4" creationId="{FB082804-9223-DC57-80DD-6F3BC1060322}"/>
          </ac:spMkLst>
        </pc:spChg>
        <pc:spChg chg="mod">
          <ac:chgData name="Mikael Norling" userId="d201242a068429b3" providerId="LiveId" clId="{789B99BA-2941-4221-A229-3C7FBEC0C8AF}" dt="2024-05-06T14:51:42.062" v="87" actId="20577"/>
          <ac:spMkLst>
            <pc:docMk/>
            <pc:sldMk cId="3643212780" sldId="279"/>
            <ac:spMk id="9" creationId="{8ECBE71F-2215-C17A-B54C-AD8F7F2A4BCB}"/>
          </ac:spMkLst>
        </pc:spChg>
        <pc:spChg chg="mod">
          <ac:chgData name="Mikael Norling" userId="d201242a068429b3" providerId="LiveId" clId="{789B99BA-2941-4221-A229-3C7FBEC0C8AF}" dt="2024-05-06T15:20:08.414" v="159" actId="1076"/>
          <ac:spMkLst>
            <pc:docMk/>
            <pc:sldMk cId="3643212780" sldId="279"/>
            <ac:spMk id="10" creationId="{1CA6733F-FA59-FBE2-DA63-091668D631C6}"/>
          </ac:spMkLst>
        </pc:spChg>
        <pc:spChg chg="mod">
          <ac:chgData name="Mikael Norling" userId="d201242a068429b3" providerId="LiveId" clId="{789B99BA-2941-4221-A229-3C7FBEC0C8AF}" dt="2024-05-06T14:51:35.687" v="85" actId="14100"/>
          <ac:spMkLst>
            <pc:docMk/>
            <pc:sldMk cId="3643212780" sldId="279"/>
            <ac:spMk id="303" creationId="{00000000-0000-0000-0000-000000000000}"/>
          </ac:spMkLst>
        </pc:spChg>
        <pc:spChg chg="mod">
          <ac:chgData name="Mikael Norling" userId="d201242a068429b3" providerId="LiveId" clId="{789B99BA-2941-4221-A229-3C7FBEC0C8AF}" dt="2024-05-06T15:21:43.763" v="168" actId="2"/>
          <ac:spMkLst>
            <pc:docMk/>
            <pc:sldMk cId="3643212780" sldId="279"/>
            <ac:spMk id="306" creationId="{00000000-0000-0000-0000-000000000000}"/>
          </ac:spMkLst>
        </pc:spChg>
        <pc:graphicFrameChg chg="add mod">
          <ac:chgData name="Mikael Norling" userId="d201242a068429b3" providerId="LiveId" clId="{789B99BA-2941-4221-A229-3C7FBEC0C8AF}" dt="2024-05-06T14:43:39.055" v="29"/>
          <ac:graphicFrameMkLst>
            <pc:docMk/>
            <pc:sldMk cId="3643212780" sldId="279"/>
            <ac:graphicFrameMk id="6" creationId="{C57FA03A-177F-6F0E-6FDD-3C676D9B7E17}"/>
          </ac:graphicFrameMkLst>
        </pc:graphicFrameChg>
        <pc:graphicFrameChg chg="add mod">
          <ac:chgData name="Mikael Norling" userId="d201242a068429b3" providerId="LiveId" clId="{789B99BA-2941-4221-A229-3C7FBEC0C8AF}" dt="2024-05-06T14:48:10.825" v="45"/>
          <ac:graphicFrameMkLst>
            <pc:docMk/>
            <pc:sldMk cId="3643212780" sldId="279"/>
            <ac:graphicFrameMk id="12" creationId="{E6CAED0B-5070-C928-DAA8-9514236AC890}"/>
          </ac:graphicFrameMkLst>
        </pc:graphicFrameChg>
        <pc:graphicFrameChg chg="add mod">
          <ac:chgData name="Mikael Norling" userId="d201242a068429b3" providerId="LiveId" clId="{789B99BA-2941-4221-A229-3C7FBEC0C8AF}" dt="2024-05-06T14:50:18.559" v="76"/>
          <ac:graphicFrameMkLst>
            <pc:docMk/>
            <pc:sldMk cId="3643212780" sldId="279"/>
            <ac:graphicFrameMk id="14" creationId="{C9EFC80E-5037-54DD-1A25-98997CABE082}"/>
          </ac:graphicFrameMkLst>
        </pc:graphicFrameChg>
        <pc:picChg chg="del">
          <ac:chgData name="Mikael Norling" userId="d201242a068429b3" providerId="LiveId" clId="{789B99BA-2941-4221-A229-3C7FBEC0C8AF}" dt="2024-05-06T14:43:32.147" v="28" actId="478"/>
          <ac:picMkLst>
            <pc:docMk/>
            <pc:sldMk cId="3643212780" sldId="279"/>
            <ac:picMk id="5" creationId="{493DF00B-F5B1-5A5C-186C-38F68E05515C}"/>
          </ac:picMkLst>
        </pc:picChg>
        <pc:picChg chg="add del">
          <ac:chgData name="Mikael Norling" userId="d201242a068429b3" providerId="LiveId" clId="{789B99BA-2941-4221-A229-3C7FBEC0C8AF}" dt="2024-05-06T14:50:06.339" v="73" actId="478"/>
          <ac:picMkLst>
            <pc:docMk/>
            <pc:sldMk cId="3643212780" sldId="279"/>
            <ac:picMk id="7" creationId="{8A886697-F7CE-641F-2419-58575CD7EC46}"/>
          </ac:picMkLst>
        </pc:picChg>
        <pc:picChg chg="mod">
          <ac:chgData name="Mikael Norling" userId="d201242a068429b3" providerId="LiveId" clId="{789B99BA-2941-4221-A229-3C7FBEC0C8AF}" dt="2024-05-06T14:51:02.805" v="84" actId="14100"/>
          <ac:picMkLst>
            <pc:docMk/>
            <pc:sldMk cId="3643212780" sldId="279"/>
            <ac:picMk id="8" creationId="{535B3126-4F23-41F3-C55B-76BA612AF6FF}"/>
          </ac:picMkLst>
        </pc:picChg>
        <pc:picChg chg="add del mod">
          <ac:chgData name="Mikael Norling" userId="d201242a068429b3" providerId="LiveId" clId="{789B99BA-2941-4221-A229-3C7FBEC0C8AF}" dt="2024-05-06T14:50:16.137" v="75" actId="478"/>
          <ac:picMkLst>
            <pc:docMk/>
            <pc:sldMk cId="3643212780" sldId="279"/>
            <ac:picMk id="11" creationId="{41E6585E-29B1-1DC6-75EE-94B8BD7E1822}"/>
          </ac:picMkLst>
        </pc:picChg>
        <pc:picChg chg="add mod">
          <ac:chgData name="Mikael Norling" userId="d201242a068429b3" providerId="LiveId" clId="{789B99BA-2941-4221-A229-3C7FBEC0C8AF}" dt="2024-05-06T14:49:49.351" v="64" actId="1076"/>
          <ac:picMkLst>
            <pc:docMk/>
            <pc:sldMk cId="3643212780" sldId="279"/>
            <ac:picMk id="13" creationId="{3FEFA29D-3925-A0EA-0634-DCEFF43A6922}"/>
          </ac:picMkLst>
        </pc:picChg>
        <pc:picChg chg="add mod">
          <ac:chgData name="Mikael Norling" userId="d201242a068429b3" providerId="LiveId" clId="{789B99BA-2941-4221-A229-3C7FBEC0C8AF}" dt="2024-05-06T14:50:38.996" v="81" actId="14100"/>
          <ac:picMkLst>
            <pc:docMk/>
            <pc:sldMk cId="3643212780" sldId="279"/>
            <ac:picMk id="15" creationId="{76FEAD0E-3EA7-4F02-BDBF-2AC402BEB0E0}"/>
          </ac:picMkLst>
        </pc:picChg>
        <pc:picChg chg="add mod">
          <ac:chgData name="Mikael Norling" userId="d201242a068429b3" providerId="LiveId" clId="{789B99BA-2941-4221-A229-3C7FBEC0C8AF}" dt="2024-05-06T14:57:04.896" v="102" actId="14100"/>
          <ac:picMkLst>
            <pc:docMk/>
            <pc:sldMk cId="3643212780" sldId="279"/>
            <ac:picMk id="17" creationId="{2C741F41-6D86-44D3-9159-3646473E96D6}"/>
          </ac:picMkLst>
        </pc:picChg>
      </pc:sldChg>
      <pc:sldChg chg="modSp mod">
        <pc:chgData name="Mikael Norling" userId="d201242a068429b3" providerId="LiveId" clId="{789B99BA-2941-4221-A229-3C7FBEC0C8AF}" dt="2024-05-06T15:21:25.030" v="162" actId="2"/>
        <pc:sldMkLst>
          <pc:docMk/>
          <pc:sldMk cId="2735784335" sldId="280"/>
        </pc:sldMkLst>
        <pc:spChg chg="mod">
          <ac:chgData name="Mikael Norling" userId="d201242a068429b3" providerId="LiveId" clId="{789B99BA-2941-4221-A229-3C7FBEC0C8AF}" dt="2024-05-06T15:21:25.030" v="162" actId="2"/>
          <ac:spMkLst>
            <pc:docMk/>
            <pc:sldMk cId="2735784335" sldId="280"/>
            <ac:spMk id="3" creationId="{EA0B8CC6-2D1D-7943-FC0E-58C6839F33A7}"/>
          </ac:spMkLst>
        </pc:spChg>
      </pc:sldChg>
      <pc:sldChg chg="addSp modSp new mod">
        <pc:chgData name="Mikael Norling" userId="d201242a068429b3" providerId="LiveId" clId="{789B99BA-2941-4221-A229-3C7FBEC0C8AF}" dt="2024-05-06T15:13:44.683" v="137" actId="14100"/>
        <pc:sldMkLst>
          <pc:docMk/>
          <pc:sldMk cId="366691328" sldId="281"/>
        </pc:sldMkLst>
        <pc:picChg chg="add mod">
          <ac:chgData name="Mikael Norling" userId="d201242a068429b3" providerId="LiveId" clId="{789B99BA-2941-4221-A229-3C7FBEC0C8AF}" dt="2024-05-06T15:13:44.683" v="137" actId="14100"/>
          <ac:picMkLst>
            <pc:docMk/>
            <pc:sldMk cId="366691328" sldId="281"/>
            <ac:picMk id="5" creationId="{A4A540A2-49A7-995A-7A9B-4E812E6655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7189B-4C49-48F8-BA90-15E67D383784}" type="datetimeFigureOut">
              <a:rPr lang="sv-SE" smtClean="0"/>
              <a:t>2024-05-06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1336675"/>
            <a:ext cx="4114800" cy="3609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219200" y="5148263"/>
            <a:ext cx="9753600" cy="4211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160000"/>
            <a:ext cx="52832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6905625" y="10160000"/>
            <a:ext cx="52832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A88BC-0AC2-4098-8E9B-8F5342F8457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47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750574"/>
            <a:ext cx="9144000" cy="37239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5618179"/>
            <a:ext cx="9144000" cy="25825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BED0-BABC-4BA3-8DBD-D4E28C685F14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1461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F85A-C099-48D3-9474-119602E487C9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5651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569494"/>
            <a:ext cx="2628900" cy="906485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569494"/>
            <a:ext cx="7734300" cy="906485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6C1-3019-4432-8547-74BE49AA9238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5165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15341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B407-9BB1-439A-A48E-155ABD814F07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9153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2666717"/>
            <a:ext cx="10515600" cy="444947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7158288"/>
            <a:ext cx="10515600" cy="2339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1466-ED3D-424F-8270-E5C422C95C7C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393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847468"/>
            <a:ext cx="5181600" cy="678687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2847468"/>
            <a:ext cx="5181600" cy="678687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52FE-1793-40EC-943A-1FFC46C9FBE8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5911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569494"/>
            <a:ext cx="10515600" cy="206751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9" y="2622147"/>
            <a:ext cx="5157787" cy="12850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9" y="3907221"/>
            <a:ext cx="5157787" cy="574693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2622147"/>
            <a:ext cx="5183188" cy="12850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3907221"/>
            <a:ext cx="5183188" cy="574693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9A69-AF34-419D-962D-34D99B8A7DEA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2800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40EA-0655-472D-9B10-43231B15229B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9397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A307-E437-493D-9AA2-587FD8B5368A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0468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713105"/>
            <a:ext cx="3932237" cy="24958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540110"/>
            <a:ext cx="6172200" cy="7601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9" y="3208972"/>
            <a:ext cx="3932237" cy="59450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D1DA-B357-4D72-978B-921840E2E2FD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5755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713105"/>
            <a:ext cx="3932237" cy="24958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540110"/>
            <a:ext cx="6172200" cy="76015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9" y="3208972"/>
            <a:ext cx="3932237" cy="59450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57-51DC-4018-B394-7E20C597601C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0375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9494"/>
            <a:ext cx="10515600" cy="206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847468"/>
            <a:ext cx="10515600" cy="6786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9914141"/>
            <a:ext cx="2743200" cy="569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73E6-15A5-432C-A821-D0537846D97E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9914141"/>
            <a:ext cx="4114800" cy="569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9914141"/>
            <a:ext cx="2743200" cy="569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8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ransition spd="slow">
    <p:wipe/>
  </p:transition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senza.com/2016/08/money-economy-economic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jublande-glad-hoppning-m%C3%A4nniskor-297419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lipground.com/glad-clipart.html" TargetMode="Externa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ontremilugar.com/swish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yhetsrum.bankgirot.se/posts/pressreleases/sap-valjer-bankgirot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Freeform 260"/>
          <p:cNvSpPr/>
          <p:nvPr/>
        </p:nvSpPr>
        <p:spPr>
          <a:xfrm>
            <a:off x="632389" y="1237239"/>
            <a:ext cx="10927222" cy="3945378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63" name="Rectangle 263"/>
          <p:cNvSpPr/>
          <p:nvPr/>
        </p:nvSpPr>
        <p:spPr>
          <a:xfrm>
            <a:off x="1707143" y="2422778"/>
            <a:ext cx="8777723" cy="1846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algn="ctr"/>
            <a:r>
              <a:rPr lang="en-US" sz="6000" b="1" i="0" spc="0" baseline="0" dirty="0">
                <a:latin typeface="Calibri"/>
              </a:rPr>
              <a:t>Ekonomi &amp; aktivitetsförslag</a:t>
            </a:r>
          </a:p>
          <a:p>
            <a:pPr marL="0" algn="ctr"/>
            <a:r>
              <a:rPr lang="en-US" sz="6000" b="1" dirty="0">
                <a:latin typeface="Calibri"/>
              </a:rPr>
              <a:t>2023/2024</a:t>
            </a:r>
            <a:endParaRPr lang="en-US" sz="6000" b="1" i="0" spc="0" baseline="0" dirty="0">
              <a:latin typeface="Calibri"/>
            </a:endParaRPr>
          </a:p>
        </p:txBody>
      </p:sp>
      <p:sp>
        <p:nvSpPr>
          <p:cNvPr id="264" name="Rectangle 264"/>
          <p:cNvSpPr/>
          <p:nvPr/>
        </p:nvSpPr>
        <p:spPr>
          <a:xfrm>
            <a:off x="3546143" y="4353418"/>
            <a:ext cx="745728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4000" b="1" spc="-104" dirty="0">
                <a:latin typeface="Calibri"/>
              </a:rPr>
              <a:t>Skillingeudds Intresseförening</a:t>
            </a:r>
            <a:endParaRPr lang="en-US" sz="4000" b="1" i="0" spc="0" baseline="0" dirty="0">
              <a:latin typeface="Calibri"/>
            </a:endParaRPr>
          </a:p>
        </p:txBody>
      </p:sp>
      <p:sp>
        <p:nvSpPr>
          <p:cNvPr id="265" name="Rectangle 265"/>
          <p:cNvSpPr/>
          <p:nvPr/>
        </p:nvSpPr>
        <p:spPr>
          <a:xfrm>
            <a:off x="5528537" y="5143631"/>
            <a:ext cx="1134926" cy="2916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1" i="0" spc="0" baseline="0" dirty="0">
                <a:latin typeface="Calibri"/>
              </a:rPr>
              <a:t>2024-05-18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7A49-02BA-48C3-AF7B-FE25AB546ACB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FC7E77E-3008-4F95-9600-51FDD8473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45671" y="5810310"/>
            <a:ext cx="6672745" cy="347022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0696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5203025"/>
            <a:ext cx="3291840" cy="4991735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972135"/>
            <a:ext cx="10905053" cy="8746739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BF9292B-7533-F564-7D47-55D4036E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853943"/>
            <a:ext cx="2988234" cy="6988688"/>
          </a:xfrm>
        </p:spPr>
        <p:txBody>
          <a:bodyPr>
            <a:normAutofit/>
          </a:bodyPr>
          <a:lstStyle/>
          <a:p>
            <a:pPr algn="r"/>
            <a:r>
              <a:rPr lang="sv-SE" sz="7100" dirty="0"/>
              <a:t>Agenda</a:t>
            </a:r>
            <a:br>
              <a:rPr lang="sv-SE" sz="7100" dirty="0"/>
            </a:br>
            <a:br>
              <a:rPr lang="sv-SE" sz="7100" dirty="0"/>
            </a:br>
            <a:endParaRPr lang="sv-SE" sz="710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956052A-43DE-2042-D75F-0595F74A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5063538"/>
            <a:ext cx="5607882" cy="569493"/>
          </a:xfrm>
        </p:spPr>
        <p:txBody>
          <a:bodyPr anchor="t">
            <a:normAutofit/>
          </a:bodyPr>
          <a:lstStyle/>
          <a:p>
            <a:pPr algn="l"/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889951"/>
            <a:ext cx="0" cy="5048033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A3C21F-6C20-1824-1A8D-E5D5BCC2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07" y="2571779"/>
            <a:ext cx="5862414" cy="555301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000" dirty="0"/>
              <a:t>Resultatrapport 2023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Revisionsrapport 2023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Budget/Verksamhetsplan 2024</a:t>
            </a:r>
          </a:p>
          <a:p>
            <a:pPr lvl="1"/>
            <a:r>
              <a:rPr lang="sv-SE" sz="2600" dirty="0"/>
              <a:t>Aktiviteter</a:t>
            </a:r>
          </a:p>
          <a:p>
            <a:pPr lvl="1"/>
            <a:r>
              <a:rPr lang="sv-SE" sz="2600" dirty="0"/>
              <a:t>Förslag Årsavgift 2024</a:t>
            </a:r>
          </a:p>
          <a:p>
            <a:pPr lvl="1"/>
            <a:r>
              <a:rPr lang="sv-SE" sz="2600" dirty="0"/>
              <a:t>”Vad får vi för årsavgiften”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Betalningsinfo</a:t>
            </a:r>
          </a:p>
          <a:p>
            <a:pPr lvl="1"/>
            <a:endParaRPr lang="sv-SE" sz="2600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66D9543-42FD-14A1-B15C-A731B107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6658" y="8999385"/>
            <a:ext cx="2377141" cy="569493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CAF0A307-E437-493D-9AA2-587FD8B5368A}" type="datetime1">
              <a:rPr lang="sv-SE" sz="1500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2024-05-06</a:t>
            </a:fld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8337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C353C8-E370-C519-A491-C57875D7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Noterbara händelser som positivt har påverkat kassabehållningen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0B8CC6-2D1D-7943-FC0E-58C6839F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Medlemsantalet – </a:t>
            </a:r>
            <a:r>
              <a:rPr lang="sv-SE" b="1" i="1" dirty="0">
                <a:solidFill>
                  <a:srgbClr val="FF0000"/>
                </a:solidFill>
              </a:rPr>
              <a:t>All time high – 90 betalande</a:t>
            </a:r>
          </a:p>
          <a:p>
            <a:pPr>
              <a:lnSpc>
                <a:spcPct val="200000"/>
              </a:lnSpc>
            </a:pPr>
            <a:r>
              <a:rPr lang="sv-SE" dirty="0"/>
              <a:t>Driftkostnader för Paviljongen (El) nu 0</a:t>
            </a:r>
          </a:p>
          <a:p>
            <a:pPr>
              <a:lnSpc>
                <a:spcPct val="200000"/>
              </a:lnSpc>
            </a:pPr>
            <a:r>
              <a:rPr lang="sv-SE" dirty="0"/>
              <a:t>Skatt för hyresintäkt (2021) nu 0</a:t>
            </a:r>
          </a:p>
          <a:p>
            <a:endParaRPr lang="sv-SE" b="1" i="1" dirty="0"/>
          </a:p>
          <a:p>
            <a:endParaRPr lang="sv-SE" b="1" i="1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3105B5-2481-067E-DD91-B84D57ED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B407-9BB1-439A-A48E-155ABD814F07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F34D16-70B8-3B83-14C4-0945C699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Bildobjekt 6" descr="En bild som visar siluett, Dans&#10;&#10;Automatiskt genererad beskrivning">
            <a:extLst>
              <a:ext uri="{FF2B5EF4-FFF2-40B4-BE49-F238E27FC236}">
                <a16:creationId xmlns:a16="http://schemas.microsoft.com/office/drawing/2014/main" id="{0CAD8FD6-DB88-6747-C915-2A33D9F911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39033" y="2345403"/>
            <a:ext cx="2447498" cy="17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8433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reeform 287"/>
          <p:cNvSpPr/>
          <p:nvPr/>
        </p:nvSpPr>
        <p:spPr>
          <a:xfrm>
            <a:off x="603852" y="2717154"/>
            <a:ext cx="3247645" cy="3765550"/>
          </a:xfrm>
          <a:custGeom>
            <a:avLst/>
            <a:gdLst/>
            <a:ahLst/>
            <a:cxnLst/>
            <a:rect l="0" t="0" r="0" b="0"/>
            <a:pathLst>
              <a:path w="3247645" h="3765550">
                <a:moveTo>
                  <a:pt x="0" y="0"/>
                </a:moveTo>
                <a:lnTo>
                  <a:pt x="3247645" y="0"/>
                </a:lnTo>
                <a:lnTo>
                  <a:pt x="3247645" y="2726691"/>
                </a:lnTo>
                <a:cubicBezTo>
                  <a:pt x="1623822" y="2726691"/>
                  <a:pt x="1623822" y="3765550"/>
                  <a:pt x="0" y="3175254"/>
                </a:cubicBezTo>
                <a:close/>
              </a:path>
            </a:pathLst>
          </a:custGeom>
          <a:solidFill>
            <a:srgbClr val="4472C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pic>
        <p:nvPicPr>
          <p:cNvPr id="288" name="Picture 28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0150" y="9357028"/>
            <a:ext cx="5537009" cy="284276"/>
          </a:xfrm>
          <a:prstGeom prst="rect">
            <a:avLst/>
          </a:prstGeom>
          <a:noFill/>
        </p:spPr>
      </p:pic>
      <p:sp>
        <p:nvSpPr>
          <p:cNvPr id="289" name="Freeform 289"/>
          <p:cNvSpPr/>
          <p:nvPr/>
        </p:nvSpPr>
        <p:spPr>
          <a:xfrm>
            <a:off x="-473538" y="7007551"/>
            <a:ext cx="3247645" cy="379476"/>
          </a:xfrm>
          <a:custGeom>
            <a:avLst/>
            <a:gdLst/>
            <a:ahLst/>
            <a:cxnLst/>
            <a:rect l="0" t="0" r="0" b="0"/>
            <a:pathLst>
              <a:path h="252172">
                <a:moveTo>
                  <a:pt x="0" y="0"/>
                </a:moveTo>
                <a:lnTo>
                  <a:pt x="0" y="252172"/>
                </a:lnTo>
              </a:path>
            </a:pathLst>
          </a:custGeom>
          <a:noFill/>
          <a:ln w="662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93" name="Rectangle 293"/>
          <p:cNvSpPr/>
          <p:nvPr/>
        </p:nvSpPr>
        <p:spPr>
          <a:xfrm>
            <a:off x="929639" y="2924543"/>
            <a:ext cx="2613985" cy="9419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0" i="0" spc="-54" baseline="0" dirty="0">
                <a:solidFill>
                  <a:srgbClr val="FFFFFF"/>
                </a:solidFill>
                <a:latin typeface="Calibri Light"/>
              </a:rPr>
              <a:t>K</a:t>
            </a:r>
            <a:r>
              <a:rPr lang="en-US" sz="3204" b="0" i="0" spc="0" baseline="0" dirty="0">
                <a:solidFill>
                  <a:srgbClr val="FFFFFF"/>
                </a:solidFill>
                <a:latin typeface="Calibri Light"/>
              </a:rPr>
              <a:t>assabehållning</a:t>
            </a:r>
          </a:p>
          <a:p>
            <a:pPr marL="0">
              <a:lnSpc>
                <a:spcPts val="3458"/>
              </a:lnSpc>
            </a:pPr>
            <a:r>
              <a:rPr lang="en-US" sz="3204" b="0" i="0" spc="0" baseline="0" dirty="0">
                <a:solidFill>
                  <a:srgbClr val="FFFFFF"/>
                </a:solidFill>
                <a:latin typeface="Calibri Light"/>
              </a:rPr>
              <a:t>2023</a:t>
            </a:r>
          </a:p>
        </p:txBody>
      </p:sp>
      <p:sp>
        <p:nvSpPr>
          <p:cNvPr id="294" name="Rectangle 294"/>
          <p:cNvSpPr/>
          <p:nvPr/>
        </p:nvSpPr>
        <p:spPr>
          <a:xfrm>
            <a:off x="4857526" y="2255969"/>
            <a:ext cx="4611427" cy="501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1516" b="1" i="0" spc="0" baseline="0" dirty="0">
                <a:latin typeface="Calibri"/>
              </a:rPr>
              <a:t>Ingående ba</a:t>
            </a:r>
            <a:r>
              <a:rPr lang="en-US" sz="1516" b="1" i="0" spc="-27" baseline="0" dirty="0">
                <a:latin typeface="Calibri"/>
              </a:rPr>
              <a:t>l</a:t>
            </a:r>
            <a:r>
              <a:rPr lang="en-US" sz="1516" b="1" i="0" spc="0" baseline="0" dirty="0">
                <a:latin typeface="Calibri"/>
              </a:rPr>
              <a:t>ans 2023</a:t>
            </a:r>
          </a:p>
          <a:p>
            <a:pPr marL="0">
              <a:lnSpc>
                <a:spcPts val="2178"/>
              </a:lnSpc>
              <a:tabLst>
                <a:tab pos="3933179" algn="l"/>
              </a:tabLst>
            </a:pPr>
            <a:r>
              <a:rPr lang="en-US" sz="1516" b="0" i="0" spc="0" baseline="0" dirty="0">
                <a:latin typeface="Calibri"/>
              </a:rPr>
              <a:t>Kassa</a:t>
            </a:r>
            <a:r>
              <a:rPr lang="en-US" sz="1516" b="0" i="0" spc="-25" baseline="0" dirty="0">
                <a:latin typeface="Calibri"/>
              </a:rPr>
              <a:t>/</a:t>
            </a:r>
            <a:r>
              <a:rPr lang="en-US" sz="1516" b="0" i="0" spc="0" baseline="0" dirty="0">
                <a:latin typeface="Calibri"/>
              </a:rPr>
              <a:t>Bank	</a:t>
            </a:r>
            <a:r>
              <a:rPr lang="en-US" sz="1673" b="1" i="1" spc="0" baseline="0" dirty="0">
                <a:latin typeface="Calibri"/>
              </a:rPr>
              <a:t>21 353</a:t>
            </a:r>
          </a:p>
        </p:txBody>
      </p:sp>
      <p:sp>
        <p:nvSpPr>
          <p:cNvPr id="298" name="Rectangle 298"/>
          <p:cNvSpPr/>
          <p:nvPr/>
        </p:nvSpPr>
        <p:spPr>
          <a:xfrm>
            <a:off x="4874471" y="9408035"/>
            <a:ext cx="4577535" cy="4665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06130" algn="l"/>
              </a:tabLst>
            </a:pPr>
            <a:r>
              <a:rPr lang="en-US" sz="1516" b="0" i="0" spc="0" baseline="0" dirty="0">
                <a:latin typeface="Calibri"/>
              </a:rPr>
              <a:t> Kassa</a:t>
            </a:r>
            <a:r>
              <a:rPr lang="en-US" sz="1516" b="0" i="0" spc="-27" baseline="0" dirty="0">
                <a:latin typeface="Calibri"/>
              </a:rPr>
              <a:t>b</a:t>
            </a:r>
            <a:r>
              <a:rPr lang="en-US" sz="1516" b="0" i="0" spc="-25" baseline="0" dirty="0">
                <a:latin typeface="Calibri"/>
              </a:rPr>
              <a:t>e</a:t>
            </a:r>
            <a:r>
              <a:rPr lang="en-US" sz="1516" b="0" i="0" spc="0" baseline="0" dirty="0">
                <a:latin typeface="Calibri"/>
              </a:rPr>
              <a:t>hållning  31 d</a:t>
            </a:r>
            <a:r>
              <a:rPr lang="en-US" sz="1516" b="0" i="0" spc="-37" baseline="0" dirty="0">
                <a:latin typeface="Calibri"/>
              </a:rPr>
              <a:t>e</a:t>
            </a:r>
            <a:r>
              <a:rPr lang="en-US" sz="1516" b="0" i="0" spc="0" baseline="0" dirty="0">
                <a:latin typeface="Calibri"/>
              </a:rPr>
              <a:t>c</a:t>
            </a:r>
            <a:r>
              <a:rPr lang="en-US" sz="1516" b="0" i="0" spc="-40" baseline="0" dirty="0">
                <a:latin typeface="Calibri"/>
              </a:rPr>
              <a:t>e</a:t>
            </a:r>
            <a:r>
              <a:rPr lang="en-US" sz="1516" b="0" i="0" spc="0" baseline="0" dirty="0">
                <a:latin typeface="Calibri"/>
              </a:rPr>
              <a:t>m</a:t>
            </a:r>
            <a:r>
              <a:rPr lang="en-US" sz="1516" b="0" i="0" spc="-25" baseline="0" dirty="0">
                <a:latin typeface="Calibri"/>
              </a:rPr>
              <a:t>b</a:t>
            </a:r>
            <a:r>
              <a:rPr lang="en-US" sz="1516" b="0" i="0" spc="-24" baseline="0" dirty="0">
                <a:latin typeface="Calibri"/>
              </a:rPr>
              <a:t>e</a:t>
            </a:r>
            <a:r>
              <a:rPr lang="en-US" sz="1516" b="0" i="0" spc="0" baseline="0" dirty="0">
                <a:latin typeface="Calibri"/>
              </a:rPr>
              <a:t>r 2023	</a:t>
            </a:r>
            <a:r>
              <a:rPr lang="en-US" sz="1516" b="1" i="1" spc="0" baseline="0" dirty="0">
                <a:latin typeface="Calibri"/>
              </a:rPr>
              <a:t>23 023</a:t>
            </a:r>
          </a:p>
          <a:p>
            <a:pPr marL="0">
              <a:tabLst>
                <a:tab pos="4006130" algn="l"/>
              </a:tabLst>
            </a:pPr>
            <a:endParaRPr lang="en-US" sz="1516" b="1" i="1" spc="0" baseline="0" dirty="0">
              <a:latin typeface="Calibri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D038-912B-47F9-9F33-DD99CD83601D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F950B08-190A-DD33-8023-7BA308AF9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150" y="3228933"/>
            <a:ext cx="3162300" cy="16383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800DD91-C83F-D9E6-93BB-E517A2813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550" y="4867233"/>
            <a:ext cx="3390900" cy="33147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AFF9868-E210-1DE9-94A3-27249F83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A307-E437-493D-9AA2-587FD8B5368A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A6ACF7-D24F-184A-89EC-CCB7B5B4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4A540A2-49A7-995A-7A9B-4E812E665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614685"/>
            <a:ext cx="6705600" cy="946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132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Freeform 303"/>
          <p:cNvSpPr/>
          <p:nvPr/>
        </p:nvSpPr>
        <p:spPr>
          <a:xfrm>
            <a:off x="350378" y="1670874"/>
            <a:ext cx="1176471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304" name="Freeform 304"/>
          <p:cNvSpPr/>
          <p:nvPr/>
        </p:nvSpPr>
        <p:spPr>
          <a:xfrm>
            <a:off x="76912" y="1866937"/>
            <a:ext cx="5468111" cy="4339988"/>
          </a:xfrm>
          <a:custGeom>
            <a:avLst/>
            <a:gdLst/>
            <a:ahLst/>
            <a:cxnLst/>
            <a:rect l="0" t="0" r="0" b="0"/>
            <a:pathLst>
              <a:path w="5468111" h="6858000">
                <a:moveTo>
                  <a:pt x="0" y="0"/>
                </a:moveTo>
                <a:lnTo>
                  <a:pt x="5468111" y="0"/>
                </a:lnTo>
                <a:lnTo>
                  <a:pt x="546811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306" name="Rectangle 306"/>
          <p:cNvSpPr/>
          <p:nvPr/>
        </p:nvSpPr>
        <p:spPr>
          <a:xfrm>
            <a:off x="346678" y="2830945"/>
            <a:ext cx="525816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4000" b="0" i="0" spc="0" baseline="0" dirty="0">
                <a:solidFill>
                  <a:srgbClr val="FFFFFF"/>
                </a:solidFill>
                <a:latin typeface="Calibri Light"/>
              </a:rPr>
              <a:t>Budg</a:t>
            </a:r>
            <a:r>
              <a:rPr lang="en-US" sz="4000" b="0" i="0" spc="-68" baseline="0" dirty="0">
                <a:solidFill>
                  <a:srgbClr val="FFFFFF"/>
                </a:solidFill>
                <a:latin typeface="Calibri Light"/>
              </a:rPr>
              <a:t>e</a:t>
            </a:r>
            <a:r>
              <a:rPr lang="en-US" sz="4000" b="0" i="0" spc="0" baseline="0" dirty="0">
                <a:solidFill>
                  <a:srgbClr val="FFFFFF"/>
                </a:solidFill>
                <a:latin typeface="Calibri Light"/>
              </a:rPr>
              <a:t>t/Verksamhetsplan</a:t>
            </a:r>
          </a:p>
          <a:p>
            <a:pPr marL="0"/>
            <a:r>
              <a:rPr lang="en-US" sz="4000" b="0" i="0" spc="0" baseline="0" dirty="0">
                <a:solidFill>
                  <a:srgbClr val="FFFFFF"/>
                </a:solidFill>
                <a:latin typeface="Calibri Light"/>
              </a:rPr>
              <a:t>202</a:t>
            </a:r>
            <a:r>
              <a:rPr lang="en-US" sz="4000" dirty="0">
                <a:solidFill>
                  <a:srgbClr val="FFFFFF"/>
                </a:solidFill>
                <a:latin typeface="Calibri Light"/>
              </a:rPr>
              <a:t>4</a:t>
            </a:r>
            <a:endParaRPr lang="en-US" sz="4000" b="0" i="0" spc="0" baseline="0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6D55-082E-47CD-A6C4-7F793BFF7BFE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700C8D2-BAC3-04FF-D9A8-D996796D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33D78AB-1DEE-4B98-C1A9-847887EA7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610" y="2167701"/>
            <a:ext cx="5378514" cy="334633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Freeform 303"/>
          <p:cNvSpPr/>
          <p:nvPr/>
        </p:nvSpPr>
        <p:spPr>
          <a:xfrm>
            <a:off x="213645" y="1969226"/>
            <a:ext cx="11764710" cy="7565886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304" name="Freeform 304"/>
          <p:cNvSpPr/>
          <p:nvPr/>
        </p:nvSpPr>
        <p:spPr>
          <a:xfrm>
            <a:off x="76912" y="1866937"/>
            <a:ext cx="5468111" cy="4339988"/>
          </a:xfrm>
          <a:custGeom>
            <a:avLst/>
            <a:gdLst/>
            <a:ahLst/>
            <a:cxnLst/>
            <a:rect l="0" t="0" r="0" b="0"/>
            <a:pathLst>
              <a:path w="5468111" h="6858000">
                <a:moveTo>
                  <a:pt x="0" y="0"/>
                </a:moveTo>
                <a:lnTo>
                  <a:pt x="5468111" y="0"/>
                </a:lnTo>
                <a:lnTo>
                  <a:pt x="546811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306" name="Rectangle 306"/>
          <p:cNvSpPr/>
          <p:nvPr/>
        </p:nvSpPr>
        <p:spPr>
          <a:xfrm>
            <a:off x="346678" y="2830945"/>
            <a:ext cx="5258166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4000" b="0" i="0" spc="0" baseline="0" dirty="0">
                <a:solidFill>
                  <a:srgbClr val="FFFFFF"/>
                </a:solidFill>
                <a:latin typeface="Calibri Light"/>
              </a:rPr>
              <a:t>Budgeterad kassabehållning 2024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6D55-082E-47CD-A6C4-7F793BFF7BFE}" type="datetime1">
              <a:rPr lang="sv-SE" smtClean="0"/>
              <a:t>2024-05-06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700C8D2-BAC3-04FF-D9A8-D996796D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35B3126-4F23-41F3-C55B-76BA612AF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653" y="2472185"/>
            <a:ext cx="3359835" cy="1711006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ECBE71F-2215-C17A-B54C-AD8F7F2A4BCB}"/>
              </a:ext>
            </a:extLst>
          </p:cNvPr>
          <p:cNvSpPr/>
          <p:nvPr/>
        </p:nvSpPr>
        <p:spPr>
          <a:xfrm>
            <a:off x="5792665" y="8827226"/>
            <a:ext cx="54035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Kassabehållning = 2</a:t>
            </a:r>
            <a:r>
              <a:rPr lang="sv-SE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r>
              <a:rPr lang="sv-SE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000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CA6733F-FA59-FBE2-DA63-091668D631C6}"/>
              </a:ext>
            </a:extLst>
          </p:cNvPr>
          <p:cNvSpPr/>
          <p:nvPr/>
        </p:nvSpPr>
        <p:spPr>
          <a:xfrm rot="21073441">
            <a:off x="2096321" y="515142"/>
            <a:ext cx="99394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Oförändrad avgift -100 Kr per fastighet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B082804-9223-DC57-80DD-6F3BC1060322}"/>
              </a:ext>
            </a:extLst>
          </p:cNvPr>
          <p:cNvSpPr/>
          <p:nvPr/>
        </p:nvSpPr>
        <p:spPr>
          <a:xfrm rot="20713377">
            <a:off x="864020" y="7050940"/>
            <a:ext cx="31640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v-SE" sz="3600" b="1" cap="none" spc="0" dirty="0">
                <a:ln/>
                <a:solidFill>
                  <a:schemeClr val="accent4"/>
                </a:solidFill>
                <a:effectLst/>
              </a:rPr>
              <a:t>Utrymme för </a:t>
            </a:r>
          </a:p>
          <a:p>
            <a:pPr algn="ctr"/>
            <a:r>
              <a:rPr lang="sv-SE" sz="3600" b="1" cap="none" spc="0" dirty="0">
                <a:ln/>
                <a:solidFill>
                  <a:schemeClr val="accent4"/>
                </a:solidFill>
                <a:effectLst/>
              </a:rPr>
              <a:t>fler aktiviteter </a:t>
            </a:r>
            <a:r>
              <a:rPr lang="sv-SE" sz="4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76FEAD0E-3EA7-4F02-BDBF-2AC402BEB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973" y="4165285"/>
            <a:ext cx="4622516" cy="3081676"/>
          </a:xfrm>
          <a:prstGeom prst="rect">
            <a:avLst/>
          </a:prstGeom>
        </p:spPr>
      </p:pic>
      <p:pic>
        <p:nvPicPr>
          <p:cNvPr id="17" name="Bildobjekt 16" descr="En bild som visar smiley, gul, leende, tecknad serie&#10;&#10;Automatiskt genererad beskrivning">
            <a:extLst>
              <a:ext uri="{FF2B5EF4-FFF2-40B4-BE49-F238E27FC236}">
                <a16:creationId xmlns:a16="http://schemas.microsoft.com/office/drawing/2014/main" id="{2C741F41-6D86-44D3-9159-3646473E9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08640" y="7519916"/>
            <a:ext cx="1339526" cy="112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12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0696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10696575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9FB927-9B74-D8A0-F838-EE97B969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9914140"/>
            <a:ext cx="2743200" cy="56949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AF0A307-E437-493D-9AA2-587FD8B5368A}" type="datetime1">
              <a:rPr lang="sv-SE" smtClean="0"/>
              <a:pPr>
                <a:spcAft>
                  <a:spcPts val="600"/>
                </a:spcAft>
              </a:pPr>
              <a:t>2024-05-06</a:t>
            </a:fld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80E11D-79C9-73D8-10DF-CC0C41F9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9914140"/>
            <a:ext cx="4114800" cy="56949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4248E84-9004-6ED1-9224-69C34B2F1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53" y="1999717"/>
            <a:ext cx="10135294" cy="66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9129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0696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10696575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26E8025-6F74-D280-F2CC-DC7936EB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05" y="473546"/>
            <a:ext cx="4038602" cy="1962006"/>
          </a:xfrm>
        </p:spPr>
        <p:txBody>
          <a:bodyPr>
            <a:normAutofit/>
          </a:bodyPr>
          <a:lstStyle/>
          <a:p>
            <a:r>
              <a:rPr lang="sv-SE" b="1" i="1" dirty="0"/>
              <a:t>Betalningsinfo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645469-2D7C-EA99-1CE2-4BE8DF52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7533" y="1112570"/>
            <a:ext cx="4816267" cy="8471437"/>
          </a:xfrm>
        </p:spPr>
        <p:txBody>
          <a:bodyPr anchor="ctr">
            <a:normAutofit/>
          </a:bodyPr>
          <a:lstStyle/>
          <a:p>
            <a:endParaRPr lang="sv-SE" sz="3200" b="1" dirty="0">
              <a:highlight>
                <a:srgbClr val="FFFF00"/>
              </a:highlight>
            </a:endParaRPr>
          </a:p>
          <a:p>
            <a:endParaRPr lang="sv-SE" sz="3200" b="1" dirty="0">
              <a:highlight>
                <a:srgbClr val="FFFF00"/>
              </a:highlight>
            </a:endParaRPr>
          </a:p>
          <a:p>
            <a:endParaRPr lang="sv-SE" sz="3200" b="1" dirty="0">
              <a:highlight>
                <a:srgbClr val="FFFF00"/>
              </a:highlight>
            </a:endParaRPr>
          </a:p>
          <a:p>
            <a:endParaRPr lang="sv-SE" sz="2500" i="1" dirty="0"/>
          </a:p>
          <a:p>
            <a:pPr marL="457200" lvl="1" indent="0">
              <a:buNone/>
            </a:pPr>
            <a:r>
              <a:rPr lang="sv-SE" sz="2500" b="1" dirty="0"/>
              <a:t>	5668-3303</a:t>
            </a:r>
          </a:p>
          <a:p>
            <a:pPr marL="457200" lvl="1" indent="0">
              <a:buNone/>
            </a:pPr>
            <a:endParaRPr lang="sv-SE" sz="2500" b="1" dirty="0"/>
          </a:p>
          <a:p>
            <a:pPr marL="457200" lvl="1" indent="0">
              <a:buNone/>
            </a:pPr>
            <a:endParaRPr lang="sv-SE" sz="2500" b="1" dirty="0"/>
          </a:p>
          <a:p>
            <a:pPr marL="457200" lvl="1" indent="0">
              <a:buNone/>
            </a:pPr>
            <a:endParaRPr lang="sv-SE" sz="2500" b="1" dirty="0"/>
          </a:p>
          <a:p>
            <a:pPr marL="457200" lvl="1" indent="0">
              <a:buNone/>
            </a:pPr>
            <a:endParaRPr lang="sv-SE" sz="2500" b="1" dirty="0"/>
          </a:p>
          <a:p>
            <a:pPr marL="457200" lvl="1" indent="0">
              <a:buNone/>
            </a:pPr>
            <a:r>
              <a:rPr lang="sv-SE" sz="2500" b="1" dirty="0"/>
              <a:t>123 062 1441</a:t>
            </a:r>
          </a:p>
          <a:p>
            <a:pPr lvl="2"/>
            <a:endParaRPr lang="sv-SE" sz="2500" dirty="0"/>
          </a:p>
          <a:p>
            <a:pPr lvl="2"/>
            <a:endParaRPr lang="sv-SE" sz="2500" dirty="0"/>
          </a:p>
          <a:p>
            <a:pPr lvl="2"/>
            <a:endParaRPr lang="sv-SE" sz="2500" dirty="0"/>
          </a:p>
          <a:p>
            <a:pPr lvl="2"/>
            <a:endParaRPr lang="sv-SE" sz="2500" dirty="0"/>
          </a:p>
          <a:p>
            <a:pPr lvl="2"/>
            <a:endParaRPr lang="sv-SE" sz="2500" dirty="0"/>
          </a:p>
          <a:p>
            <a:pPr lvl="2"/>
            <a:endParaRPr lang="sv-SE" sz="25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356CE3-5D50-C3E8-DF9D-CFA2CD5E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9914140"/>
            <a:ext cx="2743200" cy="56949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D5B407-9BB1-439A-A48E-155ABD814F07}" type="datetime1">
              <a:rPr lang="sv-SE" smtClean="0"/>
              <a:pPr>
                <a:spcAft>
                  <a:spcPts val="600"/>
                </a:spcAft>
              </a:pPr>
              <a:t>2024-05-06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E7B684-94D2-345A-56B7-40818B8B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9914140"/>
            <a:ext cx="4114800" cy="56949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8" name="Bildobjekt 7" descr="En bild som visar Mobiltelefon, pryl, Portabel kommunikationsenhet, Kommunikationsenhet">
            <a:extLst>
              <a:ext uri="{FF2B5EF4-FFF2-40B4-BE49-F238E27FC236}">
                <a16:creationId xmlns:a16="http://schemas.microsoft.com/office/drawing/2014/main" id="{19176EF1-EAE0-AA8A-6F8E-159298809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42575" y="5548952"/>
            <a:ext cx="2382044" cy="1251788"/>
          </a:xfrm>
          <a:prstGeom prst="rect">
            <a:avLst/>
          </a:prstGeom>
        </p:spPr>
      </p:pic>
      <p:pic>
        <p:nvPicPr>
          <p:cNvPr id="13" name="Bildobjekt 12" descr="En bild som visar text, Teckensnitt, vit, Grafik">
            <a:extLst>
              <a:ext uri="{FF2B5EF4-FFF2-40B4-BE49-F238E27FC236}">
                <a16:creationId xmlns:a16="http://schemas.microsoft.com/office/drawing/2014/main" id="{BB437558-D702-9BFA-1286-66550E5780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97303" y="3291616"/>
            <a:ext cx="3535250" cy="1856006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F56CEEE9-67DE-D6FE-C61C-0291ABFE9D39}"/>
              </a:ext>
            </a:extLst>
          </p:cNvPr>
          <p:cNvSpPr txBox="1"/>
          <p:nvPr/>
        </p:nvSpPr>
        <p:spPr>
          <a:xfrm rot="21113908">
            <a:off x="1566196" y="2085883"/>
            <a:ext cx="2594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Betalas senast 15/6 -24</a:t>
            </a:r>
          </a:p>
        </p:txBody>
      </p:sp>
    </p:spTree>
    <p:extLst>
      <p:ext uri="{BB962C8B-B14F-4D97-AF65-F5344CB8AC3E}">
        <p14:creationId xmlns:p14="http://schemas.microsoft.com/office/powerpoint/2010/main" val="3594579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123</Words>
  <Application>Microsoft Office PowerPoint</Application>
  <PresentationFormat>Anpassad</PresentationFormat>
  <Paragraphs>53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Calibri Light</vt:lpstr>
      <vt:lpstr>Arial</vt:lpstr>
      <vt:lpstr>Calibri</vt:lpstr>
      <vt:lpstr>Office-tema</vt:lpstr>
      <vt:lpstr>PowerPoint-presentation</vt:lpstr>
      <vt:lpstr>Agenda  </vt:lpstr>
      <vt:lpstr>Noterbara händelser som positivt har påverkat kassabehållningen 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Betalningsinfo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Mikael</dc:creator>
  <cp:lastModifiedBy>Mikael Norling</cp:lastModifiedBy>
  <cp:revision>13</cp:revision>
  <dcterms:modified xsi:type="dcterms:W3CDTF">2024-05-06T15:30:46Z</dcterms:modified>
</cp:coreProperties>
</file>